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8" r:id="rId5"/>
    <p:sldId id="265" r:id="rId6"/>
    <p:sldId id="258" r:id="rId7"/>
    <p:sldId id="267" r:id="rId8"/>
    <p:sldId id="279" r:id="rId9"/>
    <p:sldId id="268" r:id="rId10"/>
    <p:sldId id="266" r:id="rId11"/>
    <p:sldId id="280" r:id="rId12"/>
    <p:sldId id="269" r:id="rId13"/>
    <p:sldId id="281" r:id="rId14"/>
    <p:sldId id="282" r:id="rId15"/>
    <p:sldId id="284" r:id="rId16"/>
    <p:sldId id="260" r:id="rId17"/>
    <p:sldId id="271" r:id="rId18"/>
    <p:sldId id="275" r:id="rId19"/>
    <p:sldId id="270" r:id="rId20"/>
    <p:sldId id="26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6FBAF-4C20-4C30-96FB-827C5F2B13A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201FDAD-5341-4DA2-BAD3-12C15A81F0E2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10321925" cy="395351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</a:rPr>
              <a:t>Военный Парад </a:t>
            </a:r>
            <a:br>
              <a:rPr lang="ru-RU" sz="8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</a:rPr>
            </a:br>
            <a:r>
              <a:rPr lang="ru-RU" sz="8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</a:rPr>
              <a:t>7 ноября 1941 года </a:t>
            </a:r>
            <a:br>
              <a:rPr lang="ru-RU" sz="8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</a:rPr>
            </a:br>
            <a:r>
              <a:rPr lang="ru-RU" sz="8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</a:rPr>
              <a:t>в Куйбышеве</a:t>
            </a:r>
            <a:endParaRPr lang="ru-RU" sz="8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5700" y="353060"/>
            <a:ext cx="10615930" cy="617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080" y="231775"/>
            <a:ext cx="10270490" cy="1386840"/>
          </a:xfrm>
        </p:spPr>
        <p:txBody>
          <a:bodyPr>
            <a:normAutofit fontScale="90000"/>
          </a:bodyPr>
          <a:p>
            <a:r>
              <a:rPr lang="en-US" b="1">
                <a:solidFill>
                  <a:srgbClr val="C00000"/>
                </a:solidFill>
              </a:rPr>
              <a:t>Пехотинцы – участники военного парада </a:t>
            </a:r>
            <a:br>
              <a:rPr lang="en-US" b="1">
                <a:solidFill>
                  <a:srgbClr val="C00000"/>
                </a:solidFill>
              </a:rPr>
            </a:br>
            <a:r>
              <a:rPr lang="en-US" b="1">
                <a:solidFill>
                  <a:srgbClr val="C00000"/>
                </a:solidFill>
              </a:rPr>
              <a:t>7 ноября 1941 года на площади им. В.В.Куйбышева</a:t>
            </a:r>
            <a:endParaRPr lang="en-US" b="1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65960" y="1740535"/>
            <a:ext cx="9495790" cy="49714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015" y="624205"/>
            <a:ext cx="9859645" cy="1280795"/>
          </a:xfrm>
        </p:spPr>
        <p:txBody>
          <a:bodyPr>
            <a:normAutofit fontScale="90000"/>
          </a:bodyPr>
          <a:p>
            <a:r>
              <a:rPr lang="ru-RU" sz="2800" dirty="0" smtClean="0">
                <a:solidFill>
                  <a:srgbClr val="FF0000"/>
                </a:solidFill>
                <a:sym typeface="+mn-ea"/>
              </a:rPr>
              <a:t>За ними – танки «БТ-7» и «Т-35», мотопехота на «ЗиС-5» и противотанковые пушки </a:t>
            </a:r>
            <a:br>
              <a:rPr lang="ru-RU" sz="2800" dirty="0" smtClean="0">
                <a:solidFill>
                  <a:srgbClr val="FF0000"/>
                </a:solidFill>
                <a:sym typeface="+mn-ea"/>
              </a:rPr>
            </a:br>
            <a:r>
              <a:rPr lang="ru-RU" sz="2800" dirty="0" smtClean="0">
                <a:solidFill>
                  <a:srgbClr val="FF0000"/>
                </a:solidFill>
                <a:sym typeface="+mn-ea"/>
              </a:rPr>
              <a:t>с тягачами 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en-US" sz="280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 bwMode="auto">
          <a:xfrm>
            <a:off x="1183640" y="2009140"/>
            <a:ext cx="10323195" cy="4633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dirty="0" smtClean="0">
                <a:solidFill>
                  <a:srgbClr val="FF0000"/>
                </a:solidFill>
                <a:sym typeface="+mn-ea"/>
              </a:rPr>
              <a:t>Броня крепка и танки наши быстры</a:t>
            </a:r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 bwMode="auto">
          <a:xfrm>
            <a:off x="1754505" y="1380490"/>
            <a:ext cx="8933815" cy="523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92070" y="474345"/>
            <a:ext cx="6244590" cy="59086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700 самолетов над Куйбышевом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66532" y="1223010"/>
            <a:ext cx="4313864" cy="3777622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ru-RU" sz="1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Украшением парада в Куйбышеве должна была стать его воздушная часть. Это был единственный воздушный парад за все годы войны, ставший грандиозной демонстрацией советских ВВС иностранному дипломатическому корпусу. Поставили его настолько сильно и убедительно, что присутствовавшие на нем иностранные гости были поражены. По разным оценкам, над Куйбышевом пролетело от 600 до 700 боевых самолетов преимущественно новых типов. Сейчас даже в самом крупном за всю современную историю воздушном параде над Красной площадью 9 мая 2010 года участвовало только 127 самолетов.</a:t>
            </a:r>
            <a:endParaRPr lang="ru-RU" sz="1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ru-RU" sz="1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>
            <p:ph sz="half" idx="2"/>
          </p:nvPr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15125" y="1223010"/>
            <a:ext cx="3936365" cy="230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1910" y="3897630"/>
            <a:ext cx="5112385" cy="249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58620" y="215265"/>
            <a:ext cx="10262235" cy="65112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67815" y="125095"/>
            <a:ext cx="10337800" cy="67227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77670" y="109855"/>
            <a:ext cx="10041255" cy="65570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По свидетельству историков Великой Отечественной войны, после проведённых 7 ноября 1941г. парадов в Москве, Куйбышеве и Воронеже (а куйбышевский парад оказался гораздо масштабнее московского) Япония и Турция, впечатленные военной мощью и высоким боевым духом Советской армии, не решились вступить в войну против Советского Союза</a:t>
            </a:r>
            <a:r>
              <a:rPr lang="ru-RU" sz="2800" dirty="0">
                <a:sym typeface="+mn-ea"/>
              </a:rPr>
              <a:t>.   </a:t>
            </a:r>
            <a:br>
              <a:rPr lang="ru-RU" sz="2800" dirty="0">
                <a:sym typeface="+mn-ea"/>
              </a:rPr>
            </a:br>
            <a:endParaRPr lang="en-US" sz="2800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68400" y="3761105"/>
            <a:ext cx="4313555" cy="27876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34200" y="3761105"/>
            <a:ext cx="5052695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1723" y="331303"/>
            <a:ext cx="10576960" cy="2027583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7 ноября 1941 года по случаю 24-й годовщины Октябрьской революции в городе Куйбышеве был проведен военный парад. Тогда в стране прошли три военных парада – в Москве, Воронеже и Куйбышеве. Стране удалось продемонстрировать всему миру свою военную мощь и доказать: мы выстоим.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21496" y="2358886"/>
            <a:ext cx="6195875" cy="3894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93850" y="270510"/>
            <a:ext cx="10402570" cy="64338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150" y="111125"/>
            <a:ext cx="10542270" cy="1793875"/>
          </a:xfrm>
        </p:spPr>
        <p:txBody>
          <a:bodyPr>
            <a:normAutofit fontScale="90000"/>
          </a:bodyPr>
          <a:p>
            <a:r>
              <a:rPr lang="en-US" b="1">
                <a:solidFill>
                  <a:srgbClr val="C00000"/>
                </a:solidFill>
              </a:rPr>
              <a:t>Будущая армия Победы была сформирована </a:t>
            </a:r>
            <a:br>
              <a:rPr lang="en-US" b="1">
                <a:solidFill>
                  <a:srgbClr val="C00000"/>
                </a:solidFill>
              </a:rPr>
            </a:br>
            <a:r>
              <a:rPr lang="en-US" b="1">
                <a:solidFill>
                  <a:srgbClr val="C00000"/>
                </a:solidFill>
              </a:rPr>
              <a:t>по директиве Ставки Верховного главнокомандования от 2 ноября, как 60-я резервная.</a:t>
            </a:r>
            <a:endParaRPr lang="en-US" b="1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00910" y="2193925"/>
            <a:ext cx="9355455" cy="4472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8140" y="161290"/>
            <a:ext cx="9876155" cy="1743710"/>
          </a:xfrm>
        </p:spPr>
        <p:txBody>
          <a:bodyPr>
            <a:normAutofit/>
          </a:bodyPr>
          <a:lstStyle/>
          <a:p>
            <a:r>
              <a:rPr lang="ru-RU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генерала Пуркаева возложена особая ответственность</a:t>
            </a:r>
            <a:endParaRPr lang="ru-RU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0" y="1308100"/>
            <a:ext cx="5767705" cy="5299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455" y="1308100"/>
            <a:ext cx="6355080" cy="52990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2115" y="241935"/>
            <a:ext cx="9822180" cy="1663065"/>
          </a:xfrm>
        </p:spPr>
        <p:txBody>
          <a:bodyPr>
            <a:normAutofit fontScale="90000"/>
          </a:bodyPr>
          <a:p>
            <a:r>
              <a:rPr lang="en-US" sz="2800" b="1">
                <a:solidFill>
                  <a:srgbClr val="C00000"/>
                </a:solidFill>
              </a:rPr>
              <a:t>Военный парад 7 ноября 1941 года на площади им.В.В.Куйбышева. На трибуне представители Советского правительства. В день парада утро </a:t>
            </a:r>
            <a:br>
              <a:rPr lang="en-US" sz="2800" b="1">
                <a:solidFill>
                  <a:srgbClr val="C00000"/>
                </a:solidFill>
              </a:rPr>
            </a:br>
            <a:r>
              <a:rPr lang="en-US" sz="2800" b="1">
                <a:solidFill>
                  <a:srgbClr val="C00000"/>
                </a:solidFill>
              </a:rPr>
              <a:t>в Куйбышеве оказалось морозным и пасмурным</a:t>
            </a:r>
            <a:endParaRPr lang="en-US" sz="2800" b="1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53795" y="2598420"/>
            <a:ext cx="5718810" cy="413131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92265" y="2182495"/>
            <a:ext cx="4812030" cy="34823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93215" y="233045"/>
            <a:ext cx="10310495" cy="640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sz="2800" b="1">
                <a:solidFill>
                  <a:srgbClr val="C00000"/>
                </a:solidFill>
              </a:rPr>
              <a:t>Для армии Победы куйбышевский парад 1941 года фактически стал первой важной операцией в ее истории. Маршал Климент Ворошилов, за ним командующий парадом генерал-лейтенант Максим Пуркаев и адъютанты</a:t>
            </a:r>
            <a:endParaRPr lang="en-US" sz="2800" b="1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456690" y="2764155"/>
            <a:ext cx="6668770" cy="395224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54215" y="2583180"/>
            <a:ext cx="4917440" cy="39516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150" y="231775"/>
            <a:ext cx="10542270" cy="1673225"/>
          </a:xfrm>
        </p:spPr>
        <p:txBody>
          <a:bodyPr>
            <a:normAutofit fontScale="90000"/>
          </a:bodyPr>
          <a:p>
            <a:r>
              <a:rPr lang="en-US" sz="2400" b="1">
                <a:solidFill>
                  <a:srgbClr val="C00000"/>
                </a:solidFill>
              </a:rPr>
              <a:t>Иностранцы смотрели военный парад 7 ноября 1941 года из первых рядов. В случае падения Москвы, в которой продолжали оставаться Ставка Верховного Главнокомандования, Государственный комитет обороны и Генеральный штаб РККА, Куйбышев должен был стать новой столицей СССР.</a:t>
            </a:r>
            <a:endParaRPr lang="en-US" sz="2400" b="1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24835" y="2133600"/>
            <a:ext cx="8536305" cy="47586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2272</Words>
  <Application>WPS Presentation</Application>
  <PresentationFormat>Широкоэкранный</PresentationFormat>
  <Paragraphs>27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SimSun</vt:lpstr>
      <vt:lpstr>Wingdings</vt:lpstr>
      <vt:lpstr>Wingdings 3</vt:lpstr>
      <vt:lpstr>Arial</vt:lpstr>
      <vt:lpstr>Times New Roman</vt:lpstr>
      <vt:lpstr>Microsoft YaHei</vt:lpstr>
      <vt:lpstr/>
      <vt:lpstr>Arial Unicode MS</vt:lpstr>
      <vt:lpstr>Century Gothic</vt:lpstr>
      <vt:lpstr>Segoe Print</vt:lpstr>
      <vt:lpstr>Symbol</vt:lpstr>
      <vt:lpstr>Calibri</vt:lpstr>
      <vt:lpstr>Легкий дым</vt:lpstr>
      <vt:lpstr>Военный Парад  7 ноября 1941 года  в Куйбышеве</vt:lpstr>
      <vt:lpstr>7 ноября 1941 года по случаю 24-й годовщины Октябрьской революции в городе Куйбышеве был проведен военный парад. Тогда в стране прошли три военных парада – в Москве, Воронеже и Куйбышеве. Стране удалось продемонстрировать всему миру свою военную мощь и доказать: мы выстоим.</vt:lpstr>
      <vt:lpstr>PowerPoint 演示文稿</vt:lpstr>
      <vt:lpstr>Будущая армия Победы была сформирована  по директиве Ставки Верховного главнокомандования от 2 ноября, как 60-я резервная.</vt:lpstr>
      <vt:lpstr>Вырезки из журнала (интересные факты о параде)</vt:lpstr>
      <vt:lpstr>Военный парад 7 ноября 1941 года на площади им.В.В.Куйбышева. На трибуне представители Советского правительства. В день парада утро в Куйбышеве оказалось морозным и пасмурным.</vt:lpstr>
      <vt:lpstr>PowerPoint 演示文稿</vt:lpstr>
      <vt:lpstr>Для армии Победы куйбышевский парад 1941 года фактически стал первой важной операцией в ее истории. Маршал Климент Ворошилов, за ним командующий парадом генерал-лейтенант Максим Пуркаев и адъютанты</vt:lpstr>
      <vt:lpstr>Иностранцы смотрели военный парад 7 ноября 1941 года из первых рядов. В случае падения Москвы, в которой продолжали оставаться Ставка Верховного Главнокомандования, Государственный комитет обороны и Генеральный штаб РККА, Куйбышев должен был стать новой столицей СССР.</vt:lpstr>
      <vt:lpstr>PowerPoint 演示文稿</vt:lpstr>
      <vt:lpstr>Пехотинцы – участники военного парада  7 ноября 1941 года на площади им. В.В.Куйбышева</vt:lpstr>
      <vt:lpstr>PowerPoint 演示文稿</vt:lpstr>
      <vt:lpstr>PowerPoint 演示文稿</vt:lpstr>
      <vt:lpstr>PowerPoint 演示文稿</vt:lpstr>
      <vt:lpstr>700 самолетов над Куйбышевом </vt:lpstr>
      <vt:lpstr>PowerPoint 演示文稿</vt:lpstr>
      <vt:lpstr>PowerPoint 演示文稿</vt:lpstr>
      <vt:lpstr>PowerPoint 演示文稿</vt:lpstr>
      <vt:lpstr>По свидетельству историков Великой Отечественной войны, после проведённых 7 ноября 1941г. парадов в Москве, Куйбышеве и Воронеже (а куйбышевский парад оказался гораздо масштабнее московского) Япония и Турция, впечатленные военной мощью и высоким боевым духом Советской армии, не решились вступить в войну против Советского Союза.  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Военный перед 1941 года в Куйбышеве</dc:title>
  <dc:creator>rgt rt</dc:creator>
  <cp:lastModifiedBy>User</cp:lastModifiedBy>
  <cp:revision>10</cp:revision>
  <dcterms:created xsi:type="dcterms:W3CDTF">2017-11-06T08:39:00Z</dcterms:created>
  <dcterms:modified xsi:type="dcterms:W3CDTF">2018-10-25T12:03:32Z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1033-10.2.0.5978</vt:lpwstr>
  </property>
</Properties>
</file>