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4" r:id="rId2"/>
    <p:sldId id="258" r:id="rId3"/>
    <p:sldId id="259" r:id="rId4"/>
    <p:sldId id="261" r:id="rId5"/>
    <p:sldId id="263" r:id="rId6"/>
    <p:sldId id="264" r:id="rId7"/>
    <p:sldId id="267" r:id="rId8"/>
    <p:sldId id="268" r:id="rId9"/>
    <p:sldId id="269" r:id="rId10"/>
    <p:sldId id="270" r:id="rId11"/>
    <p:sldId id="271" r:id="rId12"/>
  </p:sldIdLst>
  <p:sldSz cx="10693400" cy="7556500"/>
  <p:notesSz cx="10693400" cy="75565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5" d="100"/>
          <a:sy n="105" d="100"/>
        </p:scale>
        <p:origin x="-324" y="-3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2515"/>
            <a:ext cx="9089390" cy="15868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1640"/>
            <a:ext cx="7485380" cy="1889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7995"/>
            <a:ext cx="4651629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68433E7-54D3-E555-72B5-E1F44CEE3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6675" y="2944129"/>
            <a:ext cx="8020050" cy="92333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FBDDB6C-0AA5-7BF7-1986-7525361109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6675" y="3968912"/>
            <a:ext cx="8020050" cy="36933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931E406-0B57-C8CD-FB1D-8FDB6FDB8D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670" y="7027545"/>
            <a:ext cx="2459482" cy="276999"/>
          </a:xfrm>
        </p:spPr>
        <p:txBody>
          <a:bodyPr/>
          <a:lstStyle/>
          <a:p>
            <a:fld id="{1C7C69EB-9796-2C44-8B7C-AC4101FB5029}" type="datetimeFigureOut">
              <a:rPr lang="ru-RU" smtClean="0"/>
              <a:t>25.08.2022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E76A899-2C85-8DE1-EE7D-32051DB09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5756" y="7027545"/>
            <a:ext cx="3421888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B966DD2-4ED3-0984-D0F7-BF20B23CD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99248" y="7027545"/>
            <a:ext cx="2459482" cy="276999"/>
          </a:xfrm>
        </p:spPr>
        <p:txBody>
          <a:bodyPr/>
          <a:lstStyle/>
          <a:p>
            <a:fld id="{5D8980FF-C75B-3140-8038-132B11DDE9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369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770737"/>
            <a:ext cx="10693400" cy="601535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302260"/>
            <a:ext cx="9624060" cy="1209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7995"/>
            <a:ext cx="9624060" cy="49872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27545"/>
            <a:ext cx="3421888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8/25/2022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27545"/>
            <a:ext cx="2459482" cy="377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image" Target="../media/image71.png"/><Relationship Id="rId16" Type="http://schemas.openxmlformats.org/officeDocument/2006/relationships/image" Target="../media/image85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19" Type="http://schemas.openxmlformats.org/officeDocument/2006/relationships/image" Target="../media/image5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5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5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11" Type="http://schemas.openxmlformats.org/officeDocument/2006/relationships/image" Target="../media/image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1A28FBB8-4F4D-F41F-E9AE-46EFD8BB8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3400" cy="7556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7F1F548-D0B2-7D11-5AD1-A92CD366E442}"/>
              </a:ext>
            </a:extLst>
          </p:cNvPr>
          <p:cNvSpPr txBox="1"/>
          <p:nvPr/>
        </p:nvSpPr>
        <p:spPr>
          <a:xfrm>
            <a:off x="554573" y="2657312"/>
            <a:ext cx="63436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effectLst/>
                <a:latin typeface="Favorit Pro Book" panose="02000006030000020004" pitchFamily="2" charset="0"/>
                <a:ea typeface="Favorit Pro Book" panose="02000006030000020004" pitchFamily="2" charset="0"/>
              </a:rPr>
              <a:t>Поделись</a:t>
            </a:r>
            <a:endParaRPr lang="en-US" sz="5400" dirty="0">
              <a:latin typeface="Favorit Pro Book" panose="02000006030000020004" pitchFamily="2" charset="0"/>
              <a:ea typeface="Favorit Pro Book" panose="02000006030000020004" pitchFamily="2" charset="0"/>
            </a:endParaRPr>
          </a:p>
          <a:p>
            <a:r>
              <a:rPr lang="ru-RU" sz="5400" dirty="0">
                <a:effectLst/>
                <a:latin typeface="Favorit Pro Book" panose="02000006030000020004" pitchFamily="2" charset="0"/>
                <a:ea typeface="Favorit Pro Book" panose="02000006030000020004" pitchFamily="2" charset="0"/>
              </a:rPr>
              <a:t>своим знанием</a:t>
            </a:r>
            <a:endParaRPr lang="ru-RU" sz="5400" dirty="0">
              <a:latin typeface="Favorit Pro Book" panose="02000006030000020004" pitchFamily="2" charset="0"/>
              <a:ea typeface="Favorit Pro Book" panose="0200000603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7B58D45-F9B1-3019-1AB8-D76535A29AF0}"/>
              </a:ext>
            </a:extLst>
          </p:cNvPr>
          <p:cNvSpPr txBox="1"/>
          <p:nvPr/>
        </p:nvSpPr>
        <p:spPr>
          <a:xfrm>
            <a:off x="808272" y="4946315"/>
            <a:ext cx="3117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Favorit Pro Book" panose="02000006030000020004" pitchFamily="2" charset="0"/>
                <a:ea typeface="Favorit Pro Book" panose="02000006030000020004" pitchFamily="2" charset="0"/>
              </a:rPr>
              <a:t>01.09 — 09.09.2022</a:t>
            </a:r>
            <a:endParaRPr lang="ru-RU" sz="2800" dirty="0">
              <a:latin typeface="Favorit Pro Book" panose="02000006030000020004" pitchFamily="2" charset="0"/>
              <a:ea typeface="Favorit Pro Book" panose="02000006030000020004" pitchFamily="2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="" xmlns:a16="http://schemas.microsoft.com/office/drawing/2014/main" id="{B5BB8300-1D79-118F-0A9E-C6B105214400}"/>
              </a:ext>
            </a:extLst>
          </p:cNvPr>
          <p:cNvSpPr/>
          <p:nvPr/>
        </p:nvSpPr>
        <p:spPr>
          <a:xfrm>
            <a:off x="672515" y="4830235"/>
            <a:ext cx="3388864" cy="78034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EB5AE0B-AADF-9E8D-A515-4C7B076DA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165" y="1461628"/>
            <a:ext cx="5060271" cy="609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6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2796" y="993521"/>
            <a:ext cx="10248265" cy="5569585"/>
            <a:chOff x="222796" y="993521"/>
            <a:chExt cx="10248265" cy="5569585"/>
          </a:xfrm>
        </p:grpSpPr>
        <p:sp>
          <p:nvSpPr>
            <p:cNvPr id="3" name="object 3"/>
            <p:cNvSpPr/>
            <p:nvPr/>
          </p:nvSpPr>
          <p:spPr>
            <a:xfrm>
              <a:off x="222796" y="993521"/>
              <a:ext cx="10248265" cy="5569585"/>
            </a:xfrm>
            <a:custGeom>
              <a:avLst/>
              <a:gdLst/>
              <a:ahLst/>
              <a:cxnLst/>
              <a:rect l="l" t="t" r="r" b="b"/>
              <a:pathLst>
                <a:path w="10248265" h="5569584">
                  <a:moveTo>
                    <a:pt x="9896970" y="5569458"/>
                  </a:moveTo>
                  <a:lnTo>
                    <a:pt x="350837" y="5569458"/>
                  </a:lnTo>
                  <a:lnTo>
                    <a:pt x="283610" y="5569285"/>
                  </a:lnTo>
                  <a:lnTo>
                    <a:pt x="227133" y="5568079"/>
                  </a:lnTo>
                  <a:lnTo>
                    <a:pt x="179985" y="5564806"/>
                  </a:lnTo>
                  <a:lnTo>
                    <a:pt x="140747" y="5558432"/>
                  </a:lnTo>
                  <a:lnTo>
                    <a:pt x="80314" y="5532247"/>
                  </a:lnTo>
                  <a:lnTo>
                    <a:pt x="46685" y="5501150"/>
                  </a:lnTo>
                  <a:lnTo>
                    <a:pt x="21534" y="5461448"/>
                  </a:lnTo>
                  <a:lnTo>
                    <a:pt x="4651" y="5389460"/>
                  </a:lnTo>
                  <a:lnTo>
                    <a:pt x="1378" y="5342315"/>
                  </a:lnTo>
                  <a:lnTo>
                    <a:pt x="172" y="5285842"/>
                  </a:lnTo>
                  <a:lnTo>
                    <a:pt x="0" y="5218620"/>
                  </a:lnTo>
                  <a:lnTo>
                    <a:pt x="0" y="350837"/>
                  </a:lnTo>
                  <a:lnTo>
                    <a:pt x="172" y="283615"/>
                  </a:lnTo>
                  <a:lnTo>
                    <a:pt x="1378" y="227142"/>
                  </a:lnTo>
                  <a:lnTo>
                    <a:pt x="4651" y="179997"/>
                  </a:lnTo>
                  <a:lnTo>
                    <a:pt x="11025" y="140759"/>
                  </a:lnTo>
                  <a:lnTo>
                    <a:pt x="37211" y="80327"/>
                  </a:lnTo>
                  <a:lnTo>
                    <a:pt x="68297" y="46687"/>
                  </a:lnTo>
                  <a:lnTo>
                    <a:pt x="107997" y="21534"/>
                  </a:lnTo>
                  <a:lnTo>
                    <a:pt x="179985" y="4651"/>
                  </a:lnTo>
                  <a:lnTo>
                    <a:pt x="227133" y="1378"/>
                  </a:lnTo>
                  <a:lnTo>
                    <a:pt x="283610" y="172"/>
                  </a:lnTo>
                  <a:lnTo>
                    <a:pt x="350837" y="0"/>
                  </a:lnTo>
                  <a:lnTo>
                    <a:pt x="9896970" y="0"/>
                  </a:lnTo>
                  <a:lnTo>
                    <a:pt x="9964211" y="172"/>
                  </a:lnTo>
                  <a:lnTo>
                    <a:pt x="10020683" y="1378"/>
                  </a:lnTo>
                  <a:lnTo>
                    <a:pt x="10067815" y="4651"/>
                  </a:lnTo>
                  <a:lnTo>
                    <a:pt x="10107033" y="11025"/>
                  </a:lnTo>
                  <a:lnTo>
                    <a:pt x="10167442" y="37210"/>
                  </a:lnTo>
                  <a:lnTo>
                    <a:pt x="10201121" y="68307"/>
                  </a:lnTo>
                  <a:lnTo>
                    <a:pt x="10226273" y="108009"/>
                  </a:lnTo>
                  <a:lnTo>
                    <a:pt x="10243156" y="179997"/>
                  </a:lnTo>
                  <a:lnTo>
                    <a:pt x="10246429" y="227142"/>
                  </a:lnTo>
                  <a:lnTo>
                    <a:pt x="10247635" y="283615"/>
                  </a:lnTo>
                  <a:lnTo>
                    <a:pt x="10247807" y="350837"/>
                  </a:lnTo>
                  <a:lnTo>
                    <a:pt x="10247807" y="5218620"/>
                  </a:lnTo>
                  <a:lnTo>
                    <a:pt x="10247635" y="5285842"/>
                  </a:lnTo>
                  <a:lnTo>
                    <a:pt x="10246429" y="5342315"/>
                  </a:lnTo>
                  <a:lnTo>
                    <a:pt x="10243156" y="5389460"/>
                  </a:lnTo>
                  <a:lnTo>
                    <a:pt x="10236782" y="5428698"/>
                  </a:lnTo>
                  <a:lnTo>
                    <a:pt x="10210596" y="5489130"/>
                  </a:lnTo>
                  <a:lnTo>
                    <a:pt x="10179489" y="5522770"/>
                  </a:lnTo>
                  <a:lnTo>
                    <a:pt x="10139766" y="5547923"/>
                  </a:lnTo>
                  <a:lnTo>
                    <a:pt x="10067815" y="5564806"/>
                  </a:lnTo>
                  <a:lnTo>
                    <a:pt x="10020683" y="5568079"/>
                  </a:lnTo>
                  <a:lnTo>
                    <a:pt x="9964211" y="5569285"/>
                  </a:lnTo>
                  <a:lnTo>
                    <a:pt x="9896970" y="55694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579521" y="1439062"/>
              <a:ext cx="445770" cy="445770"/>
            </a:xfrm>
            <a:custGeom>
              <a:avLst/>
              <a:gdLst/>
              <a:ahLst/>
              <a:cxnLst/>
              <a:rect l="l" t="t" r="r" b="b"/>
              <a:pathLst>
                <a:path w="445770" h="445769">
                  <a:moveTo>
                    <a:pt x="116585" y="444753"/>
                  </a:moveTo>
                  <a:lnTo>
                    <a:pt x="70615" y="431241"/>
                  </a:lnTo>
                  <a:lnTo>
                    <a:pt x="33623" y="402980"/>
                  </a:lnTo>
                  <a:lnTo>
                    <a:pt x="8965" y="363322"/>
                  </a:lnTo>
                  <a:lnTo>
                    <a:pt x="0" y="315620"/>
                  </a:lnTo>
                  <a:lnTo>
                    <a:pt x="0" y="129933"/>
                  </a:lnTo>
                  <a:lnTo>
                    <a:pt x="10227" y="79408"/>
                  </a:lnTo>
                  <a:lnTo>
                    <a:pt x="38100" y="38101"/>
                  </a:lnTo>
                  <a:lnTo>
                    <a:pt x="79402" y="10227"/>
                  </a:lnTo>
                  <a:lnTo>
                    <a:pt x="129921" y="0"/>
                  </a:lnTo>
                  <a:lnTo>
                    <a:pt x="315620" y="0"/>
                  </a:lnTo>
                  <a:lnTo>
                    <a:pt x="366138" y="10227"/>
                  </a:lnTo>
                  <a:lnTo>
                    <a:pt x="407441" y="38101"/>
                  </a:lnTo>
                  <a:lnTo>
                    <a:pt x="435313" y="79408"/>
                  </a:lnTo>
                  <a:lnTo>
                    <a:pt x="441664" y="110782"/>
                  </a:lnTo>
                  <a:lnTo>
                    <a:pt x="111569" y="110782"/>
                  </a:lnTo>
                  <a:lnTo>
                    <a:pt x="111569" y="161582"/>
                  </a:lnTo>
                  <a:lnTo>
                    <a:pt x="251523" y="161582"/>
                  </a:lnTo>
                  <a:lnTo>
                    <a:pt x="105765" y="280644"/>
                  </a:lnTo>
                  <a:lnTo>
                    <a:pt x="105765" y="333971"/>
                  </a:lnTo>
                  <a:lnTo>
                    <a:pt x="253161" y="333971"/>
                  </a:lnTo>
                  <a:lnTo>
                    <a:pt x="116585" y="444753"/>
                  </a:lnTo>
                  <a:close/>
                </a:path>
                <a:path w="445770" h="445769">
                  <a:moveTo>
                    <a:pt x="315620" y="445554"/>
                  </a:moveTo>
                  <a:lnTo>
                    <a:pt x="204838" y="445554"/>
                  </a:lnTo>
                  <a:lnTo>
                    <a:pt x="338924" y="336461"/>
                  </a:lnTo>
                  <a:lnTo>
                    <a:pt x="338924" y="283171"/>
                  </a:lnTo>
                  <a:lnTo>
                    <a:pt x="193179" y="283171"/>
                  </a:lnTo>
                  <a:lnTo>
                    <a:pt x="338924" y="164058"/>
                  </a:lnTo>
                  <a:lnTo>
                    <a:pt x="338924" y="110782"/>
                  </a:lnTo>
                  <a:lnTo>
                    <a:pt x="441664" y="110782"/>
                  </a:lnTo>
                  <a:lnTo>
                    <a:pt x="445541" y="129933"/>
                  </a:lnTo>
                  <a:lnTo>
                    <a:pt x="445541" y="315620"/>
                  </a:lnTo>
                  <a:lnTo>
                    <a:pt x="435313" y="366145"/>
                  </a:lnTo>
                  <a:lnTo>
                    <a:pt x="407441" y="407452"/>
                  </a:lnTo>
                  <a:lnTo>
                    <a:pt x="366138" y="435326"/>
                  </a:lnTo>
                  <a:lnTo>
                    <a:pt x="315620" y="445554"/>
                  </a:lnTo>
                  <a:close/>
                </a:path>
              </a:pathLst>
            </a:custGeom>
            <a:solidFill>
              <a:srgbClr val="BA9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44305" y="1439062"/>
              <a:ext cx="579234" cy="44554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9066" y="1544840"/>
              <a:ext cx="3476332" cy="30087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90613" y="2218778"/>
              <a:ext cx="1782445" cy="835660"/>
            </a:xfrm>
            <a:custGeom>
              <a:avLst/>
              <a:gdLst/>
              <a:ahLst/>
              <a:cxnLst/>
              <a:rect l="l" t="t" r="r" b="b"/>
              <a:pathLst>
                <a:path w="1782445" h="835660">
                  <a:moveTo>
                    <a:pt x="139255" y="835418"/>
                  </a:moveTo>
                  <a:lnTo>
                    <a:pt x="95243" y="828323"/>
                  </a:lnTo>
                  <a:lnTo>
                    <a:pt x="57017" y="808565"/>
                  </a:lnTo>
                  <a:lnTo>
                    <a:pt x="26871" y="778434"/>
                  </a:lnTo>
                  <a:lnTo>
                    <a:pt x="7100" y="740220"/>
                  </a:lnTo>
                  <a:lnTo>
                    <a:pt x="0" y="696213"/>
                  </a:lnTo>
                  <a:lnTo>
                    <a:pt x="0" y="139255"/>
                  </a:lnTo>
                  <a:lnTo>
                    <a:pt x="7100" y="95243"/>
                  </a:lnTo>
                  <a:lnTo>
                    <a:pt x="26871" y="57017"/>
                  </a:lnTo>
                  <a:lnTo>
                    <a:pt x="57017" y="26871"/>
                  </a:lnTo>
                  <a:lnTo>
                    <a:pt x="95243" y="7100"/>
                  </a:lnTo>
                  <a:lnTo>
                    <a:pt x="139255" y="0"/>
                  </a:lnTo>
                  <a:lnTo>
                    <a:pt x="139255" y="5600"/>
                  </a:lnTo>
                  <a:lnTo>
                    <a:pt x="97001" y="12413"/>
                  </a:lnTo>
                  <a:lnTo>
                    <a:pt x="60298" y="31385"/>
                  </a:lnTo>
                  <a:lnTo>
                    <a:pt x="31352" y="60316"/>
                  </a:lnTo>
                  <a:lnTo>
                    <a:pt x="12368" y="97006"/>
                  </a:lnTo>
                  <a:lnTo>
                    <a:pt x="5549" y="139255"/>
                  </a:lnTo>
                  <a:lnTo>
                    <a:pt x="5549" y="696213"/>
                  </a:lnTo>
                  <a:lnTo>
                    <a:pt x="12368" y="738462"/>
                  </a:lnTo>
                  <a:lnTo>
                    <a:pt x="31352" y="775152"/>
                  </a:lnTo>
                  <a:lnTo>
                    <a:pt x="60298" y="804083"/>
                  </a:lnTo>
                  <a:lnTo>
                    <a:pt x="97001" y="823055"/>
                  </a:lnTo>
                  <a:lnTo>
                    <a:pt x="139255" y="829868"/>
                  </a:lnTo>
                  <a:lnTo>
                    <a:pt x="139255" y="835418"/>
                  </a:lnTo>
                  <a:close/>
                </a:path>
                <a:path w="1782445" h="835660">
                  <a:moveTo>
                    <a:pt x="1643011" y="5600"/>
                  </a:moveTo>
                  <a:lnTo>
                    <a:pt x="139255" y="5600"/>
                  </a:lnTo>
                  <a:lnTo>
                    <a:pt x="139255" y="0"/>
                  </a:lnTo>
                  <a:lnTo>
                    <a:pt x="1643011" y="0"/>
                  </a:lnTo>
                  <a:lnTo>
                    <a:pt x="1643011" y="5600"/>
                  </a:lnTo>
                  <a:close/>
                </a:path>
                <a:path w="1782445" h="835660">
                  <a:moveTo>
                    <a:pt x="1643011" y="835418"/>
                  </a:moveTo>
                  <a:lnTo>
                    <a:pt x="1643011" y="829868"/>
                  </a:lnTo>
                  <a:lnTo>
                    <a:pt x="1685254" y="823055"/>
                  </a:lnTo>
                  <a:lnTo>
                    <a:pt x="1721940" y="804083"/>
                  </a:lnTo>
                  <a:lnTo>
                    <a:pt x="1750869" y="775152"/>
                  </a:lnTo>
                  <a:lnTo>
                    <a:pt x="1769841" y="738462"/>
                  </a:lnTo>
                  <a:lnTo>
                    <a:pt x="1776653" y="696213"/>
                  </a:lnTo>
                  <a:lnTo>
                    <a:pt x="1776653" y="139255"/>
                  </a:lnTo>
                  <a:lnTo>
                    <a:pt x="1769841" y="97006"/>
                  </a:lnTo>
                  <a:lnTo>
                    <a:pt x="1750869" y="60316"/>
                  </a:lnTo>
                  <a:lnTo>
                    <a:pt x="1721940" y="31385"/>
                  </a:lnTo>
                  <a:lnTo>
                    <a:pt x="1685254" y="12413"/>
                  </a:lnTo>
                  <a:lnTo>
                    <a:pt x="1643011" y="5600"/>
                  </a:lnTo>
                  <a:lnTo>
                    <a:pt x="1643011" y="0"/>
                  </a:lnTo>
                  <a:lnTo>
                    <a:pt x="1687018" y="7100"/>
                  </a:lnTo>
                  <a:lnTo>
                    <a:pt x="1725231" y="26871"/>
                  </a:lnTo>
                  <a:lnTo>
                    <a:pt x="1755363" y="57017"/>
                  </a:lnTo>
                  <a:lnTo>
                    <a:pt x="1775121" y="95243"/>
                  </a:lnTo>
                  <a:lnTo>
                    <a:pt x="1782216" y="139255"/>
                  </a:lnTo>
                  <a:lnTo>
                    <a:pt x="1782216" y="696213"/>
                  </a:lnTo>
                  <a:lnTo>
                    <a:pt x="1775121" y="740220"/>
                  </a:lnTo>
                  <a:lnTo>
                    <a:pt x="1755363" y="778434"/>
                  </a:lnTo>
                  <a:lnTo>
                    <a:pt x="1725231" y="808565"/>
                  </a:lnTo>
                  <a:lnTo>
                    <a:pt x="1687018" y="828323"/>
                  </a:lnTo>
                  <a:lnTo>
                    <a:pt x="1643011" y="835418"/>
                  </a:lnTo>
                  <a:close/>
                </a:path>
                <a:path w="1782445" h="835660">
                  <a:moveTo>
                    <a:pt x="1643011" y="835418"/>
                  </a:moveTo>
                  <a:lnTo>
                    <a:pt x="139255" y="835418"/>
                  </a:lnTo>
                  <a:lnTo>
                    <a:pt x="139255" y="829868"/>
                  </a:lnTo>
                  <a:lnTo>
                    <a:pt x="1643011" y="829868"/>
                  </a:lnTo>
                  <a:lnTo>
                    <a:pt x="1643011" y="835418"/>
                  </a:lnTo>
                  <a:close/>
                </a:path>
              </a:pathLst>
            </a:custGeom>
            <a:solidFill>
              <a:srgbClr val="CDCD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7432" y="2436317"/>
              <a:ext cx="118567" cy="18037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87260" y="2736748"/>
              <a:ext cx="758190" cy="100330"/>
            </a:xfrm>
            <a:custGeom>
              <a:avLst/>
              <a:gdLst/>
              <a:ahLst/>
              <a:cxnLst/>
              <a:rect l="l" t="t" r="r" b="b"/>
              <a:pathLst>
                <a:path w="758189" h="100330">
                  <a:moveTo>
                    <a:pt x="18402" y="70154"/>
                  </a:moveTo>
                  <a:lnTo>
                    <a:pt x="9182" y="70154"/>
                  </a:lnTo>
                  <a:lnTo>
                    <a:pt x="10871" y="68072"/>
                  </a:lnTo>
                  <a:lnTo>
                    <a:pt x="11518" y="62611"/>
                  </a:lnTo>
                  <a:lnTo>
                    <a:pt x="11939" y="57355"/>
                  </a:lnTo>
                  <a:lnTo>
                    <a:pt x="12195" y="51001"/>
                  </a:lnTo>
                  <a:lnTo>
                    <a:pt x="12313" y="44136"/>
                  </a:lnTo>
                  <a:lnTo>
                    <a:pt x="12357" y="22275"/>
                  </a:lnTo>
                  <a:lnTo>
                    <a:pt x="54076" y="22275"/>
                  </a:lnTo>
                  <a:lnTo>
                    <a:pt x="54076" y="30060"/>
                  </a:lnTo>
                  <a:lnTo>
                    <a:pt x="21386" y="30060"/>
                  </a:lnTo>
                  <a:lnTo>
                    <a:pt x="21337" y="44136"/>
                  </a:lnTo>
                  <a:lnTo>
                    <a:pt x="19494" y="68567"/>
                  </a:lnTo>
                  <a:lnTo>
                    <a:pt x="18402" y="70154"/>
                  </a:lnTo>
                  <a:close/>
                </a:path>
                <a:path w="758189" h="100330">
                  <a:moveTo>
                    <a:pt x="54076" y="70154"/>
                  </a:moveTo>
                  <a:lnTo>
                    <a:pt x="44602" y="70154"/>
                  </a:lnTo>
                  <a:lnTo>
                    <a:pt x="44602" y="30060"/>
                  </a:lnTo>
                  <a:lnTo>
                    <a:pt x="54076" y="30060"/>
                  </a:lnTo>
                  <a:lnTo>
                    <a:pt x="54076" y="70154"/>
                  </a:lnTo>
                  <a:close/>
                </a:path>
                <a:path w="758189" h="100330">
                  <a:moveTo>
                    <a:pt x="8737" y="92925"/>
                  </a:moveTo>
                  <a:lnTo>
                    <a:pt x="0" y="92925"/>
                  </a:lnTo>
                  <a:lnTo>
                    <a:pt x="0" y="70154"/>
                  </a:lnTo>
                  <a:lnTo>
                    <a:pt x="63601" y="70154"/>
                  </a:lnTo>
                  <a:lnTo>
                    <a:pt x="63601" y="77990"/>
                  </a:lnTo>
                  <a:lnTo>
                    <a:pt x="8737" y="77990"/>
                  </a:lnTo>
                  <a:lnTo>
                    <a:pt x="8737" y="92925"/>
                  </a:lnTo>
                  <a:close/>
                </a:path>
                <a:path w="758189" h="100330">
                  <a:moveTo>
                    <a:pt x="63601" y="92925"/>
                  </a:moveTo>
                  <a:lnTo>
                    <a:pt x="54965" y="92925"/>
                  </a:lnTo>
                  <a:lnTo>
                    <a:pt x="54965" y="77990"/>
                  </a:lnTo>
                  <a:lnTo>
                    <a:pt x="63601" y="77990"/>
                  </a:lnTo>
                  <a:lnTo>
                    <a:pt x="63601" y="92925"/>
                  </a:lnTo>
                  <a:close/>
                </a:path>
                <a:path w="758189" h="100330">
                  <a:moveTo>
                    <a:pt x="84289" y="77990"/>
                  </a:moveTo>
                  <a:lnTo>
                    <a:pt x="74815" y="77990"/>
                  </a:lnTo>
                  <a:lnTo>
                    <a:pt x="74815" y="22275"/>
                  </a:lnTo>
                  <a:lnTo>
                    <a:pt x="84289" y="22275"/>
                  </a:lnTo>
                  <a:lnTo>
                    <a:pt x="84289" y="45097"/>
                  </a:lnTo>
                  <a:lnTo>
                    <a:pt x="122237" y="45097"/>
                  </a:lnTo>
                  <a:lnTo>
                    <a:pt x="122237" y="52882"/>
                  </a:lnTo>
                  <a:lnTo>
                    <a:pt x="84289" y="52882"/>
                  </a:lnTo>
                  <a:lnTo>
                    <a:pt x="84289" y="77990"/>
                  </a:lnTo>
                  <a:close/>
                </a:path>
                <a:path w="758189" h="100330">
                  <a:moveTo>
                    <a:pt x="122237" y="45097"/>
                  </a:moveTo>
                  <a:lnTo>
                    <a:pt x="112763" y="45097"/>
                  </a:lnTo>
                  <a:lnTo>
                    <a:pt x="112763" y="22275"/>
                  </a:lnTo>
                  <a:lnTo>
                    <a:pt x="122237" y="22275"/>
                  </a:lnTo>
                  <a:lnTo>
                    <a:pt x="122237" y="45097"/>
                  </a:lnTo>
                  <a:close/>
                </a:path>
                <a:path w="758189" h="100330">
                  <a:moveTo>
                    <a:pt x="122237" y="77990"/>
                  </a:moveTo>
                  <a:lnTo>
                    <a:pt x="112763" y="77990"/>
                  </a:lnTo>
                  <a:lnTo>
                    <a:pt x="112763" y="52882"/>
                  </a:lnTo>
                  <a:lnTo>
                    <a:pt x="122237" y="52882"/>
                  </a:lnTo>
                  <a:lnTo>
                    <a:pt x="122237" y="77990"/>
                  </a:lnTo>
                  <a:close/>
                </a:path>
                <a:path w="758189" h="100330">
                  <a:moveTo>
                    <a:pt x="147586" y="77990"/>
                  </a:moveTo>
                  <a:lnTo>
                    <a:pt x="138061" y="77990"/>
                  </a:lnTo>
                  <a:lnTo>
                    <a:pt x="138061" y="55372"/>
                  </a:lnTo>
                  <a:lnTo>
                    <a:pt x="141541" y="52095"/>
                  </a:lnTo>
                  <a:lnTo>
                    <a:pt x="147002" y="52095"/>
                  </a:lnTo>
                  <a:lnTo>
                    <a:pt x="141541" y="50152"/>
                  </a:lnTo>
                  <a:lnTo>
                    <a:pt x="138214" y="45542"/>
                  </a:lnTo>
                  <a:lnTo>
                    <a:pt x="138214" y="38989"/>
                  </a:lnTo>
                  <a:lnTo>
                    <a:pt x="139527" y="32214"/>
                  </a:lnTo>
                  <a:lnTo>
                    <a:pt x="143436" y="26931"/>
                  </a:lnTo>
                  <a:lnTo>
                    <a:pt x="149894" y="23499"/>
                  </a:lnTo>
                  <a:lnTo>
                    <a:pt x="158851" y="22275"/>
                  </a:lnTo>
                  <a:lnTo>
                    <a:pt x="183311" y="22275"/>
                  </a:lnTo>
                  <a:lnTo>
                    <a:pt x="183311" y="29870"/>
                  </a:lnTo>
                  <a:lnTo>
                    <a:pt x="151714" y="29870"/>
                  </a:lnTo>
                  <a:lnTo>
                    <a:pt x="147688" y="32943"/>
                  </a:lnTo>
                  <a:lnTo>
                    <a:pt x="147789" y="45542"/>
                  </a:lnTo>
                  <a:lnTo>
                    <a:pt x="151409" y="49161"/>
                  </a:lnTo>
                  <a:lnTo>
                    <a:pt x="183311" y="49161"/>
                  </a:lnTo>
                  <a:lnTo>
                    <a:pt x="183311" y="56908"/>
                  </a:lnTo>
                  <a:lnTo>
                    <a:pt x="148882" y="56908"/>
                  </a:lnTo>
                  <a:lnTo>
                    <a:pt x="147586" y="58242"/>
                  </a:lnTo>
                  <a:lnTo>
                    <a:pt x="147586" y="77990"/>
                  </a:lnTo>
                  <a:close/>
                </a:path>
                <a:path w="758189" h="100330">
                  <a:moveTo>
                    <a:pt x="183311" y="49161"/>
                  </a:moveTo>
                  <a:lnTo>
                    <a:pt x="173837" y="49161"/>
                  </a:lnTo>
                  <a:lnTo>
                    <a:pt x="173837" y="29870"/>
                  </a:lnTo>
                  <a:lnTo>
                    <a:pt x="183311" y="29870"/>
                  </a:lnTo>
                  <a:lnTo>
                    <a:pt x="183311" y="49161"/>
                  </a:lnTo>
                  <a:close/>
                </a:path>
                <a:path w="758189" h="100330">
                  <a:moveTo>
                    <a:pt x="183311" y="77990"/>
                  </a:moveTo>
                  <a:lnTo>
                    <a:pt x="173837" y="77990"/>
                  </a:lnTo>
                  <a:lnTo>
                    <a:pt x="173837" y="56908"/>
                  </a:lnTo>
                  <a:lnTo>
                    <a:pt x="183311" y="56908"/>
                  </a:lnTo>
                  <a:lnTo>
                    <a:pt x="183311" y="77990"/>
                  </a:lnTo>
                  <a:close/>
                </a:path>
                <a:path w="758189" h="100330">
                  <a:moveTo>
                    <a:pt x="236689" y="77990"/>
                  </a:moveTo>
                  <a:lnTo>
                    <a:pt x="227863" y="77990"/>
                  </a:lnTo>
                  <a:lnTo>
                    <a:pt x="227863" y="22275"/>
                  </a:lnTo>
                  <a:lnTo>
                    <a:pt x="242544" y="22275"/>
                  </a:lnTo>
                  <a:lnTo>
                    <a:pt x="245662" y="30264"/>
                  </a:lnTo>
                  <a:lnTo>
                    <a:pt x="236689" y="30264"/>
                  </a:lnTo>
                  <a:lnTo>
                    <a:pt x="236689" y="77990"/>
                  </a:lnTo>
                  <a:close/>
                </a:path>
                <a:path w="758189" h="100330">
                  <a:moveTo>
                    <a:pt x="268615" y="68021"/>
                  </a:moveTo>
                  <a:lnTo>
                    <a:pt x="260400" y="68021"/>
                  </a:lnTo>
                  <a:lnTo>
                    <a:pt x="278168" y="22275"/>
                  </a:lnTo>
                  <a:lnTo>
                    <a:pt x="292544" y="22275"/>
                  </a:lnTo>
                  <a:lnTo>
                    <a:pt x="292544" y="30264"/>
                  </a:lnTo>
                  <a:lnTo>
                    <a:pt x="283375" y="30264"/>
                  </a:lnTo>
                  <a:lnTo>
                    <a:pt x="268615" y="68021"/>
                  </a:lnTo>
                  <a:close/>
                </a:path>
                <a:path w="758189" h="100330">
                  <a:moveTo>
                    <a:pt x="264718" y="77990"/>
                  </a:moveTo>
                  <a:lnTo>
                    <a:pt x="255397" y="77990"/>
                  </a:lnTo>
                  <a:lnTo>
                    <a:pt x="236689" y="30264"/>
                  </a:lnTo>
                  <a:lnTo>
                    <a:pt x="245662" y="30264"/>
                  </a:lnTo>
                  <a:lnTo>
                    <a:pt x="260400" y="68021"/>
                  </a:lnTo>
                  <a:lnTo>
                    <a:pt x="268615" y="68021"/>
                  </a:lnTo>
                  <a:lnTo>
                    <a:pt x="264718" y="77990"/>
                  </a:lnTo>
                  <a:close/>
                </a:path>
                <a:path w="758189" h="100330">
                  <a:moveTo>
                    <a:pt x="292544" y="77990"/>
                  </a:moveTo>
                  <a:lnTo>
                    <a:pt x="283375" y="77990"/>
                  </a:lnTo>
                  <a:lnTo>
                    <a:pt x="283375" y="30264"/>
                  </a:lnTo>
                  <a:lnTo>
                    <a:pt x="292544" y="30264"/>
                  </a:lnTo>
                  <a:lnTo>
                    <a:pt x="292544" y="77990"/>
                  </a:lnTo>
                  <a:close/>
                </a:path>
                <a:path w="758189" h="100330">
                  <a:moveTo>
                    <a:pt x="316953" y="38303"/>
                  </a:moveTo>
                  <a:lnTo>
                    <a:pt x="307479" y="38303"/>
                  </a:lnTo>
                  <a:lnTo>
                    <a:pt x="309480" y="31379"/>
                  </a:lnTo>
                  <a:lnTo>
                    <a:pt x="314174" y="25966"/>
                  </a:lnTo>
                  <a:lnTo>
                    <a:pt x="321051" y="22442"/>
                  </a:lnTo>
                  <a:lnTo>
                    <a:pt x="329603" y="21183"/>
                  </a:lnTo>
                  <a:lnTo>
                    <a:pt x="339109" y="22811"/>
                  </a:lnTo>
                  <a:lnTo>
                    <a:pt x="346122" y="27403"/>
                  </a:lnTo>
                  <a:lnTo>
                    <a:pt x="347217" y="29121"/>
                  </a:lnTo>
                  <a:lnTo>
                    <a:pt x="325983" y="29121"/>
                  </a:lnTo>
                  <a:lnTo>
                    <a:pt x="323202" y="29972"/>
                  </a:lnTo>
                  <a:lnTo>
                    <a:pt x="318592" y="33096"/>
                  </a:lnTo>
                  <a:lnTo>
                    <a:pt x="317309" y="35318"/>
                  </a:lnTo>
                  <a:lnTo>
                    <a:pt x="316953" y="38303"/>
                  </a:lnTo>
                  <a:close/>
                </a:path>
                <a:path w="758189" h="100330">
                  <a:moveTo>
                    <a:pt x="314375" y="79222"/>
                  </a:moveTo>
                  <a:lnTo>
                    <a:pt x="306146" y="71882"/>
                  </a:lnTo>
                  <a:lnTo>
                    <a:pt x="306241" y="67221"/>
                  </a:lnTo>
                  <a:lnTo>
                    <a:pt x="306360" y="56908"/>
                  </a:lnTo>
                  <a:lnTo>
                    <a:pt x="342353" y="44297"/>
                  </a:lnTo>
                  <a:lnTo>
                    <a:pt x="342353" y="34036"/>
                  </a:lnTo>
                  <a:lnTo>
                    <a:pt x="337693" y="29121"/>
                  </a:lnTo>
                  <a:lnTo>
                    <a:pt x="347217" y="29121"/>
                  </a:lnTo>
                  <a:lnTo>
                    <a:pt x="350444" y="34181"/>
                  </a:lnTo>
                  <a:lnTo>
                    <a:pt x="351878" y="42367"/>
                  </a:lnTo>
                  <a:lnTo>
                    <a:pt x="351878" y="51650"/>
                  </a:lnTo>
                  <a:lnTo>
                    <a:pt x="342353" y="51650"/>
                  </a:lnTo>
                  <a:lnTo>
                    <a:pt x="320535" y="53327"/>
                  </a:lnTo>
                  <a:lnTo>
                    <a:pt x="315810" y="56908"/>
                  </a:lnTo>
                  <a:lnTo>
                    <a:pt x="315810" y="67221"/>
                  </a:lnTo>
                  <a:lnTo>
                    <a:pt x="319989" y="71145"/>
                  </a:lnTo>
                  <a:lnTo>
                    <a:pt x="326529" y="71145"/>
                  </a:lnTo>
                  <a:lnTo>
                    <a:pt x="333476" y="71285"/>
                  </a:lnTo>
                  <a:lnTo>
                    <a:pt x="341970" y="71285"/>
                  </a:lnTo>
                  <a:lnTo>
                    <a:pt x="340677" y="74218"/>
                  </a:lnTo>
                  <a:lnTo>
                    <a:pt x="333375" y="79082"/>
                  </a:lnTo>
                  <a:lnTo>
                    <a:pt x="324446" y="79082"/>
                  </a:lnTo>
                  <a:lnTo>
                    <a:pt x="314375" y="79222"/>
                  </a:lnTo>
                  <a:close/>
                </a:path>
                <a:path w="758189" h="100330">
                  <a:moveTo>
                    <a:pt x="341970" y="71285"/>
                  </a:moveTo>
                  <a:lnTo>
                    <a:pt x="333476" y="71285"/>
                  </a:lnTo>
                  <a:lnTo>
                    <a:pt x="342709" y="64846"/>
                  </a:lnTo>
                  <a:lnTo>
                    <a:pt x="342353" y="57899"/>
                  </a:lnTo>
                  <a:lnTo>
                    <a:pt x="342353" y="51650"/>
                  </a:lnTo>
                  <a:lnTo>
                    <a:pt x="351878" y="51650"/>
                  </a:lnTo>
                  <a:lnTo>
                    <a:pt x="351878" y="69062"/>
                  </a:lnTo>
                  <a:lnTo>
                    <a:pt x="342950" y="69062"/>
                  </a:lnTo>
                  <a:lnTo>
                    <a:pt x="341970" y="71285"/>
                  </a:lnTo>
                  <a:close/>
                </a:path>
                <a:path w="758189" h="100330">
                  <a:moveTo>
                    <a:pt x="352425" y="77990"/>
                  </a:moveTo>
                  <a:lnTo>
                    <a:pt x="343496" y="77990"/>
                  </a:lnTo>
                  <a:lnTo>
                    <a:pt x="343103" y="76200"/>
                  </a:lnTo>
                  <a:lnTo>
                    <a:pt x="343059" y="75361"/>
                  </a:lnTo>
                  <a:lnTo>
                    <a:pt x="342950" y="69062"/>
                  </a:lnTo>
                  <a:lnTo>
                    <a:pt x="351878" y="69062"/>
                  </a:lnTo>
                  <a:lnTo>
                    <a:pt x="351988" y="74218"/>
                  </a:lnTo>
                  <a:lnTo>
                    <a:pt x="352031" y="75361"/>
                  </a:lnTo>
                  <a:lnTo>
                    <a:pt x="352425" y="77990"/>
                  </a:lnTo>
                  <a:close/>
                </a:path>
                <a:path w="758189" h="100330">
                  <a:moveTo>
                    <a:pt x="388261" y="30467"/>
                  </a:moveTo>
                  <a:lnTo>
                    <a:pt x="377875" y="30467"/>
                  </a:lnTo>
                  <a:lnTo>
                    <a:pt x="380809" y="25107"/>
                  </a:lnTo>
                  <a:lnTo>
                    <a:pt x="388797" y="21183"/>
                  </a:lnTo>
                  <a:lnTo>
                    <a:pt x="396328" y="21183"/>
                  </a:lnTo>
                  <a:lnTo>
                    <a:pt x="406072" y="23134"/>
                  </a:lnTo>
                  <a:lnTo>
                    <a:pt x="413796" y="28914"/>
                  </a:lnTo>
                  <a:lnTo>
                    <a:pt x="413909" y="29121"/>
                  </a:lnTo>
                  <a:lnTo>
                    <a:pt x="394296" y="29121"/>
                  </a:lnTo>
                  <a:lnTo>
                    <a:pt x="388261" y="30467"/>
                  </a:lnTo>
                  <a:close/>
                </a:path>
                <a:path w="758189" h="100330">
                  <a:moveTo>
                    <a:pt x="377875" y="100266"/>
                  </a:moveTo>
                  <a:lnTo>
                    <a:pt x="368401" y="100266"/>
                  </a:lnTo>
                  <a:lnTo>
                    <a:pt x="368401" y="22275"/>
                  </a:lnTo>
                  <a:lnTo>
                    <a:pt x="377875" y="22275"/>
                  </a:lnTo>
                  <a:lnTo>
                    <a:pt x="377875" y="30467"/>
                  </a:lnTo>
                  <a:lnTo>
                    <a:pt x="388261" y="30467"/>
                  </a:lnTo>
                  <a:lnTo>
                    <a:pt x="387827" y="30564"/>
                  </a:lnTo>
                  <a:lnTo>
                    <a:pt x="382590" y="34836"/>
                  </a:lnTo>
                  <a:lnTo>
                    <a:pt x="379102" y="41508"/>
                  </a:lnTo>
                  <a:lnTo>
                    <a:pt x="377875" y="50152"/>
                  </a:lnTo>
                  <a:lnTo>
                    <a:pt x="379102" y="58772"/>
                  </a:lnTo>
                  <a:lnTo>
                    <a:pt x="382590" y="65430"/>
                  </a:lnTo>
                  <a:lnTo>
                    <a:pt x="387827" y="69697"/>
                  </a:lnTo>
                  <a:lnTo>
                    <a:pt x="388281" y="69799"/>
                  </a:lnTo>
                  <a:lnTo>
                    <a:pt x="377875" y="69799"/>
                  </a:lnTo>
                  <a:lnTo>
                    <a:pt x="377875" y="100266"/>
                  </a:lnTo>
                  <a:close/>
                </a:path>
                <a:path w="758189" h="100330">
                  <a:moveTo>
                    <a:pt x="413520" y="71145"/>
                  </a:moveTo>
                  <a:lnTo>
                    <a:pt x="395046" y="71145"/>
                  </a:lnTo>
                  <a:lnTo>
                    <a:pt x="401609" y="69672"/>
                  </a:lnTo>
                  <a:lnTo>
                    <a:pt x="406663" y="65468"/>
                  </a:lnTo>
                  <a:lnTo>
                    <a:pt x="409912" y="58854"/>
                  </a:lnTo>
                  <a:lnTo>
                    <a:pt x="411060" y="50152"/>
                  </a:lnTo>
                  <a:lnTo>
                    <a:pt x="409912" y="41427"/>
                  </a:lnTo>
                  <a:lnTo>
                    <a:pt x="406663" y="34802"/>
                  </a:lnTo>
                  <a:lnTo>
                    <a:pt x="401609" y="30594"/>
                  </a:lnTo>
                  <a:lnTo>
                    <a:pt x="395046" y="29121"/>
                  </a:lnTo>
                  <a:lnTo>
                    <a:pt x="413909" y="29121"/>
                  </a:lnTo>
                  <a:lnTo>
                    <a:pt x="418840" y="38071"/>
                  </a:lnTo>
                  <a:lnTo>
                    <a:pt x="420547" y="50152"/>
                  </a:lnTo>
                  <a:lnTo>
                    <a:pt x="418723" y="62166"/>
                  </a:lnTo>
                  <a:lnTo>
                    <a:pt x="413520" y="71145"/>
                  </a:lnTo>
                  <a:close/>
                </a:path>
                <a:path w="758189" h="100330">
                  <a:moveTo>
                    <a:pt x="395592" y="79082"/>
                  </a:moveTo>
                  <a:lnTo>
                    <a:pt x="391871" y="79082"/>
                  </a:lnTo>
                  <a:lnTo>
                    <a:pt x="388302" y="78181"/>
                  </a:lnTo>
                  <a:lnTo>
                    <a:pt x="385076" y="76504"/>
                  </a:lnTo>
                  <a:lnTo>
                    <a:pt x="381800" y="74764"/>
                  </a:lnTo>
                  <a:lnTo>
                    <a:pt x="379412" y="72529"/>
                  </a:lnTo>
                  <a:lnTo>
                    <a:pt x="377875" y="69799"/>
                  </a:lnTo>
                  <a:lnTo>
                    <a:pt x="388281" y="69799"/>
                  </a:lnTo>
                  <a:lnTo>
                    <a:pt x="394296" y="71145"/>
                  </a:lnTo>
                  <a:lnTo>
                    <a:pt x="413520" y="71145"/>
                  </a:lnTo>
                  <a:lnTo>
                    <a:pt x="413423" y="71313"/>
                  </a:lnTo>
                  <a:lnTo>
                    <a:pt x="405445" y="77112"/>
                  </a:lnTo>
                  <a:lnTo>
                    <a:pt x="395592" y="79082"/>
                  </a:lnTo>
                  <a:close/>
                </a:path>
                <a:path w="758189" h="100330">
                  <a:moveTo>
                    <a:pt x="441731" y="38303"/>
                  </a:moveTo>
                  <a:lnTo>
                    <a:pt x="432244" y="38303"/>
                  </a:lnTo>
                  <a:lnTo>
                    <a:pt x="434245" y="31379"/>
                  </a:lnTo>
                  <a:lnTo>
                    <a:pt x="438940" y="25966"/>
                  </a:lnTo>
                  <a:lnTo>
                    <a:pt x="445821" y="22442"/>
                  </a:lnTo>
                  <a:lnTo>
                    <a:pt x="454380" y="21183"/>
                  </a:lnTo>
                  <a:lnTo>
                    <a:pt x="463879" y="22811"/>
                  </a:lnTo>
                  <a:lnTo>
                    <a:pt x="470890" y="27403"/>
                  </a:lnTo>
                  <a:lnTo>
                    <a:pt x="471986" y="29121"/>
                  </a:lnTo>
                  <a:lnTo>
                    <a:pt x="450748" y="29121"/>
                  </a:lnTo>
                  <a:lnTo>
                    <a:pt x="447979" y="29972"/>
                  </a:lnTo>
                  <a:lnTo>
                    <a:pt x="443356" y="33096"/>
                  </a:lnTo>
                  <a:lnTo>
                    <a:pt x="442074" y="35318"/>
                  </a:lnTo>
                  <a:lnTo>
                    <a:pt x="441731" y="38303"/>
                  </a:lnTo>
                  <a:close/>
                </a:path>
                <a:path w="758189" h="100330">
                  <a:moveTo>
                    <a:pt x="439140" y="79222"/>
                  </a:moveTo>
                  <a:lnTo>
                    <a:pt x="430911" y="71882"/>
                  </a:lnTo>
                  <a:lnTo>
                    <a:pt x="431013" y="67221"/>
                  </a:lnTo>
                  <a:lnTo>
                    <a:pt x="431138" y="56908"/>
                  </a:lnTo>
                  <a:lnTo>
                    <a:pt x="433095" y="52781"/>
                  </a:lnTo>
                  <a:lnTo>
                    <a:pt x="436968" y="50203"/>
                  </a:lnTo>
                  <a:lnTo>
                    <a:pt x="440829" y="47523"/>
                  </a:lnTo>
                  <a:lnTo>
                    <a:pt x="445541" y="45986"/>
                  </a:lnTo>
                  <a:lnTo>
                    <a:pt x="451002" y="45491"/>
                  </a:lnTo>
                  <a:lnTo>
                    <a:pt x="467131" y="44297"/>
                  </a:lnTo>
                  <a:lnTo>
                    <a:pt x="467131" y="34036"/>
                  </a:lnTo>
                  <a:lnTo>
                    <a:pt x="462457" y="29121"/>
                  </a:lnTo>
                  <a:lnTo>
                    <a:pt x="471986" y="29121"/>
                  </a:lnTo>
                  <a:lnTo>
                    <a:pt x="475215" y="34181"/>
                  </a:lnTo>
                  <a:lnTo>
                    <a:pt x="476656" y="42367"/>
                  </a:lnTo>
                  <a:lnTo>
                    <a:pt x="476656" y="51650"/>
                  </a:lnTo>
                  <a:lnTo>
                    <a:pt x="467131" y="51650"/>
                  </a:lnTo>
                  <a:lnTo>
                    <a:pt x="445300" y="53327"/>
                  </a:lnTo>
                  <a:lnTo>
                    <a:pt x="440588" y="56908"/>
                  </a:lnTo>
                  <a:lnTo>
                    <a:pt x="440588" y="67221"/>
                  </a:lnTo>
                  <a:lnTo>
                    <a:pt x="444753" y="71145"/>
                  </a:lnTo>
                  <a:lnTo>
                    <a:pt x="451294" y="71145"/>
                  </a:lnTo>
                  <a:lnTo>
                    <a:pt x="458241" y="71285"/>
                  </a:lnTo>
                  <a:lnTo>
                    <a:pt x="466735" y="71285"/>
                  </a:lnTo>
                  <a:lnTo>
                    <a:pt x="465442" y="74218"/>
                  </a:lnTo>
                  <a:lnTo>
                    <a:pt x="458152" y="79082"/>
                  </a:lnTo>
                  <a:lnTo>
                    <a:pt x="449211" y="79082"/>
                  </a:lnTo>
                  <a:lnTo>
                    <a:pt x="439140" y="79222"/>
                  </a:lnTo>
                  <a:close/>
                </a:path>
                <a:path w="758189" h="100330">
                  <a:moveTo>
                    <a:pt x="466735" y="71285"/>
                  </a:moveTo>
                  <a:lnTo>
                    <a:pt x="458241" y="71285"/>
                  </a:lnTo>
                  <a:lnTo>
                    <a:pt x="467474" y="64846"/>
                  </a:lnTo>
                  <a:lnTo>
                    <a:pt x="467131" y="57899"/>
                  </a:lnTo>
                  <a:lnTo>
                    <a:pt x="467131" y="51650"/>
                  </a:lnTo>
                  <a:lnTo>
                    <a:pt x="476656" y="51650"/>
                  </a:lnTo>
                  <a:lnTo>
                    <a:pt x="476656" y="69062"/>
                  </a:lnTo>
                  <a:lnTo>
                    <a:pt x="467715" y="69062"/>
                  </a:lnTo>
                  <a:lnTo>
                    <a:pt x="466735" y="71285"/>
                  </a:lnTo>
                  <a:close/>
                </a:path>
                <a:path w="758189" h="100330">
                  <a:moveTo>
                    <a:pt x="477202" y="77990"/>
                  </a:moveTo>
                  <a:lnTo>
                    <a:pt x="468261" y="77990"/>
                  </a:lnTo>
                  <a:lnTo>
                    <a:pt x="467868" y="76200"/>
                  </a:lnTo>
                  <a:lnTo>
                    <a:pt x="467824" y="75361"/>
                  </a:lnTo>
                  <a:lnTo>
                    <a:pt x="467715" y="69062"/>
                  </a:lnTo>
                  <a:lnTo>
                    <a:pt x="476656" y="69062"/>
                  </a:lnTo>
                  <a:lnTo>
                    <a:pt x="476756" y="74218"/>
                  </a:lnTo>
                  <a:lnTo>
                    <a:pt x="476796" y="75361"/>
                  </a:lnTo>
                  <a:lnTo>
                    <a:pt x="477202" y="77990"/>
                  </a:lnTo>
                  <a:close/>
                </a:path>
                <a:path w="758189" h="100330">
                  <a:moveTo>
                    <a:pt x="536435" y="28968"/>
                  </a:moveTo>
                  <a:lnTo>
                    <a:pt x="527304" y="28968"/>
                  </a:lnTo>
                  <a:lnTo>
                    <a:pt x="527304" y="0"/>
                  </a:lnTo>
                  <a:lnTo>
                    <a:pt x="536435" y="0"/>
                  </a:lnTo>
                  <a:lnTo>
                    <a:pt x="536435" y="28968"/>
                  </a:lnTo>
                  <a:close/>
                </a:path>
                <a:path w="758189" h="100330">
                  <a:moveTo>
                    <a:pt x="519163" y="79082"/>
                  </a:moveTo>
                  <a:lnTo>
                    <a:pt x="511975" y="79082"/>
                  </a:lnTo>
                  <a:lnTo>
                    <a:pt x="502692" y="76980"/>
                  </a:lnTo>
                  <a:lnTo>
                    <a:pt x="495743" y="70961"/>
                  </a:lnTo>
                  <a:lnTo>
                    <a:pt x="491406" y="61791"/>
                  </a:lnTo>
                  <a:lnTo>
                    <a:pt x="489940" y="50152"/>
                  </a:lnTo>
                  <a:lnTo>
                    <a:pt x="491404" y="38778"/>
                  </a:lnTo>
                  <a:lnTo>
                    <a:pt x="495742" y="29533"/>
                  </a:lnTo>
                  <a:lnTo>
                    <a:pt x="502565" y="23356"/>
                  </a:lnTo>
                  <a:lnTo>
                    <a:pt x="511479" y="21183"/>
                  </a:lnTo>
                  <a:lnTo>
                    <a:pt x="518820" y="21183"/>
                  </a:lnTo>
                  <a:lnTo>
                    <a:pt x="524230" y="24561"/>
                  </a:lnTo>
                  <a:lnTo>
                    <a:pt x="527304" y="28968"/>
                  </a:lnTo>
                  <a:lnTo>
                    <a:pt x="567968" y="28968"/>
                  </a:lnTo>
                  <a:lnTo>
                    <a:pt x="504177" y="29019"/>
                  </a:lnTo>
                  <a:lnTo>
                    <a:pt x="499427" y="38303"/>
                  </a:lnTo>
                  <a:lnTo>
                    <a:pt x="508253" y="71247"/>
                  </a:lnTo>
                  <a:lnTo>
                    <a:pt x="568015" y="71247"/>
                  </a:lnTo>
                  <a:lnTo>
                    <a:pt x="527304" y="71335"/>
                  </a:lnTo>
                  <a:lnTo>
                    <a:pt x="524078" y="75857"/>
                  </a:lnTo>
                  <a:lnTo>
                    <a:pt x="519163" y="79082"/>
                  </a:lnTo>
                  <a:close/>
                </a:path>
                <a:path w="758189" h="100330">
                  <a:moveTo>
                    <a:pt x="567968" y="28968"/>
                  </a:moveTo>
                  <a:lnTo>
                    <a:pt x="536435" y="28968"/>
                  </a:lnTo>
                  <a:lnTo>
                    <a:pt x="539851" y="24561"/>
                  </a:lnTo>
                  <a:lnTo>
                    <a:pt x="545261" y="21183"/>
                  </a:lnTo>
                  <a:lnTo>
                    <a:pt x="552310" y="21183"/>
                  </a:lnTo>
                  <a:lnTo>
                    <a:pt x="561517" y="23302"/>
                  </a:lnTo>
                  <a:lnTo>
                    <a:pt x="567968" y="28968"/>
                  </a:lnTo>
                  <a:close/>
                </a:path>
                <a:path w="758189" h="100330">
                  <a:moveTo>
                    <a:pt x="541388" y="71247"/>
                  </a:moveTo>
                  <a:lnTo>
                    <a:pt x="522338" y="71247"/>
                  </a:lnTo>
                  <a:lnTo>
                    <a:pt x="527304" y="63398"/>
                  </a:lnTo>
                  <a:lnTo>
                    <a:pt x="527304" y="36868"/>
                  </a:lnTo>
                  <a:lnTo>
                    <a:pt x="522287" y="29019"/>
                  </a:lnTo>
                  <a:lnTo>
                    <a:pt x="541489" y="29019"/>
                  </a:lnTo>
                  <a:lnTo>
                    <a:pt x="536435" y="36868"/>
                  </a:lnTo>
                  <a:lnTo>
                    <a:pt x="536435" y="63398"/>
                  </a:lnTo>
                  <a:lnTo>
                    <a:pt x="541388" y="71247"/>
                  </a:lnTo>
                  <a:close/>
                </a:path>
                <a:path w="758189" h="100330">
                  <a:moveTo>
                    <a:pt x="568015" y="71247"/>
                  </a:moveTo>
                  <a:lnTo>
                    <a:pt x="555574" y="71247"/>
                  </a:lnTo>
                  <a:lnTo>
                    <a:pt x="558850" y="69253"/>
                  </a:lnTo>
                  <a:lnTo>
                    <a:pt x="561035" y="65392"/>
                  </a:lnTo>
                  <a:lnTo>
                    <a:pt x="563219" y="61468"/>
                  </a:lnTo>
                  <a:lnTo>
                    <a:pt x="564311" y="56413"/>
                  </a:lnTo>
                  <a:lnTo>
                    <a:pt x="564311" y="43853"/>
                  </a:lnTo>
                  <a:lnTo>
                    <a:pt x="563226" y="38778"/>
                  </a:lnTo>
                  <a:lnTo>
                    <a:pt x="561035" y="34925"/>
                  </a:lnTo>
                  <a:lnTo>
                    <a:pt x="558850" y="31013"/>
                  </a:lnTo>
                  <a:lnTo>
                    <a:pt x="555523" y="29019"/>
                  </a:lnTo>
                  <a:lnTo>
                    <a:pt x="568026" y="29019"/>
                  </a:lnTo>
                  <a:lnTo>
                    <a:pt x="568417" y="29362"/>
                  </a:lnTo>
                  <a:lnTo>
                    <a:pt x="572730" y="38575"/>
                  </a:lnTo>
                  <a:lnTo>
                    <a:pt x="574179" y="50152"/>
                  </a:lnTo>
                  <a:lnTo>
                    <a:pt x="572702" y="61791"/>
                  </a:lnTo>
                  <a:lnTo>
                    <a:pt x="568325" y="70980"/>
                  </a:lnTo>
                  <a:lnTo>
                    <a:pt x="568015" y="71247"/>
                  </a:lnTo>
                  <a:close/>
                </a:path>
                <a:path w="758189" h="100330">
                  <a:moveTo>
                    <a:pt x="536435" y="100266"/>
                  </a:moveTo>
                  <a:lnTo>
                    <a:pt x="527304" y="100266"/>
                  </a:lnTo>
                  <a:lnTo>
                    <a:pt x="527304" y="71335"/>
                  </a:lnTo>
                  <a:lnTo>
                    <a:pt x="536435" y="71335"/>
                  </a:lnTo>
                  <a:lnTo>
                    <a:pt x="536435" y="100266"/>
                  </a:lnTo>
                  <a:close/>
                </a:path>
                <a:path w="758189" h="100330">
                  <a:moveTo>
                    <a:pt x="552056" y="79082"/>
                  </a:moveTo>
                  <a:lnTo>
                    <a:pt x="544918" y="79082"/>
                  </a:lnTo>
                  <a:lnTo>
                    <a:pt x="539699" y="75857"/>
                  </a:lnTo>
                  <a:lnTo>
                    <a:pt x="536435" y="71335"/>
                  </a:lnTo>
                  <a:lnTo>
                    <a:pt x="567912" y="71335"/>
                  </a:lnTo>
                  <a:lnTo>
                    <a:pt x="561367" y="76980"/>
                  </a:lnTo>
                  <a:lnTo>
                    <a:pt x="552056" y="79082"/>
                  </a:lnTo>
                  <a:close/>
                </a:path>
                <a:path w="758189" h="100330">
                  <a:moveTo>
                    <a:pt x="610946" y="79082"/>
                  </a:moveTo>
                  <a:lnTo>
                    <a:pt x="600645" y="77023"/>
                  </a:lnTo>
                  <a:lnTo>
                    <a:pt x="592227" y="70999"/>
                  </a:lnTo>
                  <a:lnTo>
                    <a:pt x="586584" y="61784"/>
                  </a:lnTo>
                  <a:lnTo>
                    <a:pt x="584606" y="50152"/>
                  </a:lnTo>
                  <a:lnTo>
                    <a:pt x="586584" y="38498"/>
                  </a:lnTo>
                  <a:lnTo>
                    <a:pt x="592227" y="29271"/>
                  </a:lnTo>
                  <a:lnTo>
                    <a:pt x="600645" y="23243"/>
                  </a:lnTo>
                  <a:lnTo>
                    <a:pt x="610946" y="21183"/>
                  </a:lnTo>
                  <a:lnTo>
                    <a:pt x="621289" y="23243"/>
                  </a:lnTo>
                  <a:lnTo>
                    <a:pt x="629501" y="29121"/>
                  </a:lnTo>
                  <a:lnTo>
                    <a:pt x="610450" y="29121"/>
                  </a:lnTo>
                  <a:lnTo>
                    <a:pt x="603917" y="30565"/>
                  </a:lnTo>
                  <a:lnTo>
                    <a:pt x="598731" y="34726"/>
                  </a:lnTo>
                  <a:lnTo>
                    <a:pt x="595313" y="41342"/>
                  </a:lnTo>
                  <a:lnTo>
                    <a:pt x="594080" y="50152"/>
                  </a:lnTo>
                  <a:lnTo>
                    <a:pt x="595313" y="58940"/>
                  </a:lnTo>
                  <a:lnTo>
                    <a:pt x="598731" y="65544"/>
                  </a:lnTo>
                  <a:lnTo>
                    <a:pt x="603917" y="69701"/>
                  </a:lnTo>
                  <a:lnTo>
                    <a:pt x="610450" y="71145"/>
                  </a:lnTo>
                  <a:lnTo>
                    <a:pt x="629507" y="71145"/>
                  </a:lnTo>
                  <a:lnTo>
                    <a:pt x="621289" y="77023"/>
                  </a:lnTo>
                  <a:lnTo>
                    <a:pt x="610946" y="79082"/>
                  </a:lnTo>
                  <a:close/>
                </a:path>
                <a:path w="758189" h="100330">
                  <a:moveTo>
                    <a:pt x="629507" y="71145"/>
                  </a:moveTo>
                  <a:lnTo>
                    <a:pt x="611441" y="71145"/>
                  </a:lnTo>
                  <a:lnTo>
                    <a:pt x="617953" y="69701"/>
                  </a:lnTo>
                  <a:lnTo>
                    <a:pt x="623141" y="65544"/>
                  </a:lnTo>
                  <a:lnTo>
                    <a:pt x="626571" y="58940"/>
                  </a:lnTo>
                  <a:lnTo>
                    <a:pt x="627811" y="50152"/>
                  </a:lnTo>
                  <a:lnTo>
                    <a:pt x="626571" y="41342"/>
                  </a:lnTo>
                  <a:lnTo>
                    <a:pt x="623141" y="34726"/>
                  </a:lnTo>
                  <a:lnTo>
                    <a:pt x="617953" y="30565"/>
                  </a:lnTo>
                  <a:lnTo>
                    <a:pt x="611441" y="29121"/>
                  </a:lnTo>
                  <a:lnTo>
                    <a:pt x="629501" y="29121"/>
                  </a:lnTo>
                  <a:lnTo>
                    <a:pt x="629712" y="29271"/>
                  </a:lnTo>
                  <a:lnTo>
                    <a:pt x="635336" y="38498"/>
                  </a:lnTo>
                  <a:lnTo>
                    <a:pt x="637286" y="50152"/>
                  </a:lnTo>
                  <a:lnTo>
                    <a:pt x="635336" y="61784"/>
                  </a:lnTo>
                  <a:lnTo>
                    <a:pt x="629712" y="70999"/>
                  </a:lnTo>
                  <a:lnTo>
                    <a:pt x="629507" y="71145"/>
                  </a:lnTo>
                  <a:close/>
                </a:path>
                <a:path w="758189" h="100330">
                  <a:moveTo>
                    <a:pt x="660349" y="77990"/>
                  </a:moveTo>
                  <a:lnTo>
                    <a:pt x="650925" y="77990"/>
                  </a:lnTo>
                  <a:lnTo>
                    <a:pt x="650925" y="22275"/>
                  </a:lnTo>
                  <a:lnTo>
                    <a:pt x="660349" y="22275"/>
                  </a:lnTo>
                  <a:lnTo>
                    <a:pt x="660349" y="45097"/>
                  </a:lnTo>
                  <a:lnTo>
                    <a:pt x="698360" y="45097"/>
                  </a:lnTo>
                  <a:lnTo>
                    <a:pt x="698360" y="52882"/>
                  </a:lnTo>
                  <a:lnTo>
                    <a:pt x="660349" y="52882"/>
                  </a:lnTo>
                  <a:lnTo>
                    <a:pt x="660349" y="77990"/>
                  </a:lnTo>
                  <a:close/>
                </a:path>
                <a:path w="758189" h="100330">
                  <a:moveTo>
                    <a:pt x="698360" y="45097"/>
                  </a:moveTo>
                  <a:lnTo>
                    <a:pt x="688873" y="45097"/>
                  </a:lnTo>
                  <a:lnTo>
                    <a:pt x="688873" y="22275"/>
                  </a:lnTo>
                  <a:lnTo>
                    <a:pt x="698360" y="22275"/>
                  </a:lnTo>
                  <a:lnTo>
                    <a:pt x="698360" y="45097"/>
                  </a:lnTo>
                  <a:close/>
                </a:path>
                <a:path w="758189" h="100330">
                  <a:moveTo>
                    <a:pt x="698360" y="77990"/>
                  </a:moveTo>
                  <a:lnTo>
                    <a:pt x="688873" y="77990"/>
                  </a:lnTo>
                  <a:lnTo>
                    <a:pt x="688873" y="52882"/>
                  </a:lnTo>
                  <a:lnTo>
                    <a:pt x="698360" y="52882"/>
                  </a:lnTo>
                  <a:lnTo>
                    <a:pt x="698360" y="77990"/>
                  </a:lnTo>
                  <a:close/>
                </a:path>
                <a:path w="758189" h="100330">
                  <a:moveTo>
                    <a:pt x="722718" y="38303"/>
                  </a:moveTo>
                  <a:lnTo>
                    <a:pt x="713232" y="38303"/>
                  </a:lnTo>
                  <a:lnTo>
                    <a:pt x="715226" y="31379"/>
                  </a:lnTo>
                  <a:lnTo>
                    <a:pt x="719909" y="25966"/>
                  </a:lnTo>
                  <a:lnTo>
                    <a:pt x="726787" y="22442"/>
                  </a:lnTo>
                  <a:lnTo>
                    <a:pt x="735368" y="21183"/>
                  </a:lnTo>
                  <a:lnTo>
                    <a:pt x="744845" y="22811"/>
                  </a:lnTo>
                  <a:lnTo>
                    <a:pt x="751859" y="27403"/>
                  </a:lnTo>
                  <a:lnTo>
                    <a:pt x="752958" y="29121"/>
                  </a:lnTo>
                  <a:lnTo>
                    <a:pt x="731735" y="29121"/>
                  </a:lnTo>
                  <a:lnTo>
                    <a:pt x="728967" y="29972"/>
                  </a:lnTo>
                  <a:lnTo>
                    <a:pt x="724344" y="33096"/>
                  </a:lnTo>
                  <a:lnTo>
                    <a:pt x="723011" y="35318"/>
                  </a:lnTo>
                  <a:lnTo>
                    <a:pt x="722718" y="38303"/>
                  </a:lnTo>
                  <a:close/>
                </a:path>
                <a:path w="758189" h="100330">
                  <a:moveTo>
                    <a:pt x="720128" y="79222"/>
                  </a:moveTo>
                  <a:lnTo>
                    <a:pt x="711898" y="71882"/>
                  </a:lnTo>
                  <a:lnTo>
                    <a:pt x="712000" y="67221"/>
                  </a:lnTo>
                  <a:lnTo>
                    <a:pt x="712125" y="56908"/>
                  </a:lnTo>
                  <a:lnTo>
                    <a:pt x="714032" y="52781"/>
                  </a:lnTo>
                  <a:lnTo>
                    <a:pt x="717905" y="50203"/>
                  </a:lnTo>
                  <a:lnTo>
                    <a:pt x="721817" y="47523"/>
                  </a:lnTo>
                  <a:lnTo>
                    <a:pt x="726478" y="45986"/>
                  </a:lnTo>
                  <a:lnTo>
                    <a:pt x="731989" y="45491"/>
                  </a:lnTo>
                  <a:lnTo>
                    <a:pt x="748118" y="44297"/>
                  </a:lnTo>
                  <a:lnTo>
                    <a:pt x="748118" y="34036"/>
                  </a:lnTo>
                  <a:lnTo>
                    <a:pt x="743394" y="29121"/>
                  </a:lnTo>
                  <a:lnTo>
                    <a:pt x="752958" y="29121"/>
                  </a:lnTo>
                  <a:lnTo>
                    <a:pt x="756195" y="34181"/>
                  </a:lnTo>
                  <a:lnTo>
                    <a:pt x="757643" y="42367"/>
                  </a:lnTo>
                  <a:lnTo>
                    <a:pt x="757643" y="51650"/>
                  </a:lnTo>
                  <a:lnTo>
                    <a:pt x="748118" y="51650"/>
                  </a:lnTo>
                  <a:lnTo>
                    <a:pt x="726287" y="53327"/>
                  </a:lnTo>
                  <a:lnTo>
                    <a:pt x="721575" y="56908"/>
                  </a:lnTo>
                  <a:lnTo>
                    <a:pt x="721575" y="67221"/>
                  </a:lnTo>
                  <a:lnTo>
                    <a:pt x="725741" y="71145"/>
                  </a:lnTo>
                  <a:lnTo>
                    <a:pt x="732282" y="71145"/>
                  </a:lnTo>
                  <a:lnTo>
                    <a:pt x="739228" y="71285"/>
                  </a:lnTo>
                  <a:lnTo>
                    <a:pt x="747723" y="71285"/>
                  </a:lnTo>
                  <a:lnTo>
                    <a:pt x="746429" y="74218"/>
                  </a:lnTo>
                  <a:lnTo>
                    <a:pt x="739127" y="79082"/>
                  </a:lnTo>
                  <a:lnTo>
                    <a:pt x="730199" y="79082"/>
                  </a:lnTo>
                  <a:lnTo>
                    <a:pt x="720128" y="79222"/>
                  </a:lnTo>
                  <a:close/>
                </a:path>
                <a:path w="758189" h="100330">
                  <a:moveTo>
                    <a:pt x="747723" y="71285"/>
                  </a:moveTo>
                  <a:lnTo>
                    <a:pt x="739228" y="71285"/>
                  </a:lnTo>
                  <a:lnTo>
                    <a:pt x="748411" y="64846"/>
                  </a:lnTo>
                  <a:lnTo>
                    <a:pt x="748118" y="57899"/>
                  </a:lnTo>
                  <a:lnTo>
                    <a:pt x="748118" y="51650"/>
                  </a:lnTo>
                  <a:lnTo>
                    <a:pt x="757643" y="51650"/>
                  </a:lnTo>
                  <a:lnTo>
                    <a:pt x="757643" y="69062"/>
                  </a:lnTo>
                  <a:lnTo>
                    <a:pt x="748703" y="69062"/>
                  </a:lnTo>
                  <a:lnTo>
                    <a:pt x="747723" y="71285"/>
                  </a:lnTo>
                  <a:close/>
                </a:path>
                <a:path w="758189" h="100330">
                  <a:moveTo>
                    <a:pt x="758177" y="77990"/>
                  </a:moveTo>
                  <a:lnTo>
                    <a:pt x="749249" y="77990"/>
                  </a:lnTo>
                  <a:lnTo>
                    <a:pt x="748855" y="76200"/>
                  </a:lnTo>
                  <a:lnTo>
                    <a:pt x="748811" y="75361"/>
                  </a:lnTo>
                  <a:lnTo>
                    <a:pt x="748703" y="69062"/>
                  </a:lnTo>
                  <a:lnTo>
                    <a:pt x="757643" y="69062"/>
                  </a:lnTo>
                  <a:lnTo>
                    <a:pt x="757744" y="74218"/>
                  </a:lnTo>
                  <a:lnTo>
                    <a:pt x="757783" y="75361"/>
                  </a:lnTo>
                  <a:lnTo>
                    <a:pt x="758177" y="779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78646" y="2218778"/>
              <a:ext cx="1782267" cy="83541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461167" y="2224379"/>
              <a:ext cx="1788160" cy="835660"/>
            </a:xfrm>
            <a:custGeom>
              <a:avLst/>
              <a:gdLst/>
              <a:ahLst/>
              <a:cxnLst/>
              <a:rect l="l" t="t" r="r" b="b"/>
              <a:pathLst>
                <a:path w="1788160" h="835660">
                  <a:moveTo>
                    <a:pt x="139204" y="835431"/>
                  </a:moveTo>
                  <a:lnTo>
                    <a:pt x="95203" y="828331"/>
                  </a:lnTo>
                  <a:lnTo>
                    <a:pt x="56989" y="808560"/>
                  </a:lnTo>
                  <a:lnTo>
                    <a:pt x="26856" y="778413"/>
                  </a:lnTo>
                  <a:lnTo>
                    <a:pt x="7096" y="740187"/>
                  </a:lnTo>
                  <a:lnTo>
                    <a:pt x="0" y="696175"/>
                  </a:lnTo>
                  <a:lnTo>
                    <a:pt x="0" y="139204"/>
                  </a:lnTo>
                  <a:lnTo>
                    <a:pt x="7096" y="95203"/>
                  </a:lnTo>
                  <a:lnTo>
                    <a:pt x="26856" y="56989"/>
                  </a:lnTo>
                  <a:lnTo>
                    <a:pt x="56989" y="26856"/>
                  </a:lnTo>
                  <a:lnTo>
                    <a:pt x="95203" y="7096"/>
                  </a:lnTo>
                  <a:lnTo>
                    <a:pt x="139204" y="0"/>
                  </a:lnTo>
                  <a:lnTo>
                    <a:pt x="139204" y="5562"/>
                  </a:lnTo>
                  <a:lnTo>
                    <a:pt x="96961" y="12375"/>
                  </a:lnTo>
                  <a:lnTo>
                    <a:pt x="60275" y="31346"/>
                  </a:lnTo>
                  <a:lnTo>
                    <a:pt x="31346" y="60275"/>
                  </a:lnTo>
                  <a:lnTo>
                    <a:pt x="12375" y="96961"/>
                  </a:lnTo>
                  <a:lnTo>
                    <a:pt x="5562" y="139204"/>
                  </a:lnTo>
                  <a:lnTo>
                    <a:pt x="5562" y="696175"/>
                  </a:lnTo>
                  <a:lnTo>
                    <a:pt x="12375" y="738418"/>
                  </a:lnTo>
                  <a:lnTo>
                    <a:pt x="31346" y="775104"/>
                  </a:lnTo>
                  <a:lnTo>
                    <a:pt x="60275" y="804033"/>
                  </a:lnTo>
                  <a:lnTo>
                    <a:pt x="96961" y="823005"/>
                  </a:lnTo>
                  <a:lnTo>
                    <a:pt x="139204" y="829817"/>
                  </a:lnTo>
                  <a:lnTo>
                    <a:pt x="139204" y="835431"/>
                  </a:lnTo>
                  <a:close/>
                </a:path>
                <a:path w="1788160" h="835660">
                  <a:moveTo>
                    <a:pt x="1642973" y="5562"/>
                  </a:moveTo>
                  <a:lnTo>
                    <a:pt x="139204" y="5562"/>
                  </a:lnTo>
                  <a:lnTo>
                    <a:pt x="139204" y="0"/>
                  </a:lnTo>
                  <a:lnTo>
                    <a:pt x="1642973" y="0"/>
                  </a:lnTo>
                  <a:lnTo>
                    <a:pt x="1642973" y="5562"/>
                  </a:lnTo>
                  <a:close/>
                </a:path>
                <a:path w="1788160" h="835660">
                  <a:moveTo>
                    <a:pt x="1787778" y="696175"/>
                  </a:moveTo>
                  <a:lnTo>
                    <a:pt x="1776666" y="696175"/>
                  </a:lnTo>
                  <a:lnTo>
                    <a:pt x="1776666" y="139204"/>
                  </a:lnTo>
                  <a:lnTo>
                    <a:pt x="1769848" y="96961"/>
                  </a:lnTo>
                  <a:lnTo>
                    <a:pt x="1750864" y="60275"/>
                  </a:lnTo>
                  <a:lnTo>
                    <a:pt x="1721920" y="31346"/>
                  </a:lnTo>
                  <a:lnTo>
                    <a:pt x="1685221" y="12375"/>
                  </a:lnTo>
                  <a:lnTo>
                    <a:pt x="1642973" y="5562"/>
                  </a:lnTo>
                  <a:lnTo>
                    <a:pt x="1642973" y="0"/>
                  </a:lnTo>
                  <a:lnTo>
                    <a:pt x="1686998" y="7096"/>
                  </a:lnTo>
                  <a:lnTo>
                    <a:pt x="1725223" y="26856"/>
                  </a:lnTo>
                  <a:lnTo>
                    <a:pt x="1755360" y="56989"/>
                  </a:lnTo>
                  <a:lnTo>
                    <a:pt x="1775121" y="95203"/>
                  </a:lnTo>
                  <a:lnTo>
                    <a:pt x="1782216" y="139204"/>
                  </a:lnTo>
                  <a:lnTo>
                    <a:pt x="1787778" y="139204"/>
                  </a:lnTo>
                  <a:lnTo>
                    <a:pt x="1787778" y="696175"/>
                  </a:lnTo>
                  <a:close/>
                </a:path>
                <a:path w="1788160" h="835660">
                  <a:moveTo>
                    <a:pt x="1642973" y="835431"/>
                  </a:moveTo>
                  <a:lnTo>
                    <a:pt x="1782216" y="696175"/>
                  </a:lnTo>
                  <a:lnTo>
                    <a:pt x="1775121" y="740187"/>
                  </a:lnTo>
                  <a:lnTo>
                    <a:pt x="1755360" y="778413"/>
                  </a:lnTo>
                  <a:lnTo>
                    <a:pt x="1725223" y="808560"/>
                  </a:lnTo>
                  <a:lnTo>
                    <a:pt x="1686998" y="828331"/>
                  </a:lnTo>
                  <a:lnTo>
                    <a:pt x="1642973" y="835431"/>
                  </a:lnTo>
                  <a:close/>
                </a:path>
                <a:path w="1788160" h="835660">
                  <a:moveTo>
                    <a:pt x="1642973" y="835431"/>
                  </a:moveTo>
                  <a:lnTo>
                    <a:pt x="139204" y="835431"/>
                  </a:lnTo>
                  <a:lnTo>
                    <a:pt x="139204" y="829817"/>
                  </a:lnTo>
                  <a:lnTo>
                    <a:pt x="1642973" y="829817"/>
                  </a:lnTo>
                  <a:lnTo>
                    <a:pt x="1642973" y="835431"/>
                  </a:lnTo>
                  <a:close/>
                </a:path>
              </a:pathLst>
            </a:custGeom>
            <a:solidFill>
              <a:srgbClr val="CDCD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664024" y="2441867"/>
              <a:ext cx="1075690" cy="180975"/>
            </a:xfrm>
            <a:custGeom>
              <a:avLst/>
              <a:gdLst/>
              <a:ahLst/>
              <a:cxnLst/>
              <a:rect l="l" t="t" r="r" b="b"/>
              <a:pathLst>
                <a:path w="1075689" h="180975">
                  <a:moveTo>
                    <a:pt x="0" y="73520"/>
                  </a:moveTo>
                  <a:lnTo>
                    <a:pt x="0" y="46634"/>
                  </a:lnTo>
                  <a:lnTo>
                    <a:pt x="45389" y="2438"/>
                  </a:lnTo>
                  <a:lnTo>
                    <a:pt x="62166" y="2438"/>
                  </a:lnTo>
                  <a:lnTo>
                    <a:pt x="62166" y="34378"/>
                  </a:lnTo>
                  <a:lnTo>
                    <a:pt x="40627" y="34378"/>
                  </a:lnTo>
                  <a:lnTo>
                    <a:pt x="0" y="73520"/>
                  </a:lnTo>
                  <a:close/>
                </a:path>
                <a:path w="1075689" h="180975">
                  <a:moveTo>
                    <a:pt x="62166" y="177952"/>
                  </a:moveTo>
                  <a:lnTo>
                    <a:pt x="40627" y="177952"/>
                  </a:lnTo>
                  <a:lnTo>
                    <a:pt x="40627" y="34378"/>
                  </a:lnTo>
                  <a:lnTo>
                    <a:pt x="62166" y="34378"/>
                  </a:lnTo>
                  <a:lnTo>
                    <a:pt x="62166" y="177952"/>
                  </a:lnTo>
                  <a:close/>
                </a:path>
                <a:path w="1075689" h="180975">
                  <a:moveTo>
                    <a:pt x="168173" y="180390"/>
                  </a:moveTo>
                  <a:lnTo>
                    <a:pt x="139413" y="174509"/>
                  </a:lnTo>
                  <a:lnTo>
                    <a:pt x="118032" y="157191"/>
                  </a:lnTo>
                  <a:lnTo>
                    <a:pt x="104706" y="128923"/>
                  </a:lnTo>
                  <a:lnTo>
                    <a:pt x="100114" y="90195"/>
                  </a:lnTo>
                  <a:lnTo>
                    <a:pt x="104706" y="51467"/>
                  </a:lnTo>
                  <a:lnTo>
                    <a:pt x="118032" y="23199"/>
                  </a:lnTo>
                  <a:lnTo>
                    <a:pt x="139413" y="5881"/>
                  </a:lnTo>
                  <a:lnTo>
                    <a:pt x="168173" y="0"/>
                  </a:lnTo>
                  <a:lnTo>
                    <a:pt x="196927" y="5881"/>
                  </a:lnTo>
                  <a:lnTo>
                    <a:pt x="213849" y="19596"/>
                  </a:lnTo>
                  <a:lnTo>
                    <a:pt x="166941" y="19596"/>
                  </a:lnTo>
                  <a:lnTo>
                    <a:pt x="150819" y="23165"/>
                  </a:lnTo>
                  <a:lnTo>
                    <a:pt x="136371" y="35102"/>
                  </a:lnTo>
                  <a:lnTo>
                    <a:pt x="126006" y="56936"/>
                  </a:lnTo>
                  <a:lnTo>
                    <a:pt x="122135" y="90195"/>
                  </a:lnTo>
                  <a:lnTo>
                    <a:pt x="126006" y="123454"/>
                  </a:lnTo>
                  <a:lnTo>
                    <a:pt x="136371" y="145287"/>
                  </a:lnTo>
                  <a:lnTo>
                    <a:pt x="150819" y="157225"/>
                  </a:lnTo>
                  <a:lnTo>
                    <a:pt x="166941" y="160794"/>
                  </a:lnTo>
                  <a:lnTo>
                    <a:pt x="213849" y="160794"/>
                  </a:lnTo>
                  <a:lnTo>
                    <a:pt x="196927" y="174509"/>
                  </a:lnTo>
                  <a:lnTo>
                    <a:pt x="168173" y="180390"/>
                  </a:lnTo>
                  <a:close/>
                </a:path>
                <a:path w="1075689" h="180975">
                  <a:moveTo>
                    <a:pt x="213849" y="160794"/>
                  </a:moveTo>
                  <a:lnTo>
                    <a:pt x="169367" y="160794"/>
                  </a:lnTo>
                  <a:lnTo>
                    <a:pt x="185483" y="157225"/>
                  </a:lnTo>
                  <a:lnTo>
                    <a:pt x="199931" y="145287"/>
                  </a:lnTo>
                  <a:lnTo>
                    <a:pt x="210295" y="123454"/>
                  </a:lnTo>
                  <a:lnTo>
                    <a:pt x="214160" y="90195"/>
                  </a:lnTo>
                  <a:lnTo>
                    <a:pt x="210295" y="56936"/>
                  </a:lnTo>
                  <a:lnTo>
                    <a:pt x="199931" y="35102"/>
                  </a:lnTo>
                  <a:lnTo>
                    <a:pt x="185483" y="23165"/>
                  </a:lnTo>
                  <a:lnTo>
                    <a:pt x="169367" y="19596"/>
                  </a:lnTo>
                  <a:lnTo>
                    <a:pt x="213849" y="19596"/>
                  </a:lnTo>
                  <a:lnTo>
                    <a:pt x="218295" y="23199"/>
                  </a:lnTo>
                  <a:lnTo>
                    <a:pt x="231608" y="51467"/>
                  </a:lnTo>
                  <a:lnTo>
                    <a:pt x="236194" y="90195"/>
                  </a:lnTo>
                  <a:lnTo>
                    <a:pt x="231608" y="128923"/>
                  </a:lnTo>
                  <a:lnTo>
                    <a:pt x="218295" y="157191"/>
                  </a:lnTo>
                  <a:lnTo>
                    <a:pt x="213849" y="160794"/>
                  </a:lnTo>
                  <a:close/>
                </a:path>
                <a:path w="1075689" h="180975">
                  <a:moveTo>
                    <a:pt x="332879" y="180390"/>
                  </a:moveTo>
                  <a:lnTo>
                    <a:pt x="304119" y="174509"/>
                  </a:lnTo>
                  <a:lnTo>
                    <a:pt x="282738" y="157191"/>
                  </a:lnTo>
                  <a:lnTo>
                    <a:pt x="269412" y="128923"/>
                  </a:lnTo>
                  <a:lnTo>
                    <a:pt x="264820" y="90195"/>
                  </a:lnTo>
                  <a:lnTo>
                    <a:pt x="269412" y="51467"/>
                  </a:lnTo>
                  <a:lnTo>
                    <a:pt x="282738" y="23199"/>
                  </a:lnTo>
                  <a:lnTo>
                    <a:pt x="304119" y="5881"/>
                  </a:lnTo>
                  <a:lnTo>
                    <a:pt x="332879" y="0"/>
                  </a:lnTo>
                  <a:lnTo>
                    <a:pt x="361631" y="5881"/>
                  </a:lnTo>
                  <a:lnTo>
                    <a:pt x="378550" y="19596"/>
                  </a:lnTo>
                  <a:lnTo>
                    <a:pt x="331635" y="19596"/>
                  </a:lnTo>
                  <a:lnTo>
                    <a:pt x="315526" y="23165"/>
                  </a:lnTo>
                  <a:lnTo>
                    <a:pt x="301090" y="35102"/>
                  </a:lnTo>
                  <a:lnTo>
                    <a:pt x="290728" y="56936"/>
                  </a:lnTo>
                  <a:lnTo>
                    <a:pt x="286842" y="90195"/>
                  </a:lnTo>
                  <a:lnTo>
                    <a:pt x="290728" y="123454"/>
                  </a:lnTo>
                  <a:lnTo>
                    <a:pt x="301090" y="145287"/>
                  </a:lnTo>
                  <a:lnTo>
                    <a:pt x="315526" y="157225"/>
                  </a:lnTo>
                  <a:lnTo>
                    <a:pt x="331635" y="160794"/>
                  </a:lnTo>
                  <a:lnTo>
                    <a:pt x="378550" y="160794"/>
                  </a:lnTo>
                  <a:lnTo>
                    <a:pt x="361631" y="174509"/>
                  </a:lnTo>
                  <a:lnTo>
                    <a:pt x="332879" y="180390"/>
                  </a:lnTo>
                  <a:close/>
                </a:path>
                <a:path w="1075689" h="180975">
                  <a:moveTo>
                    <a:pt x="378550" y="160794"/>
                  </a:moveTo>
                  <a:lnTo>
                    <a:pt x="334124" y="160794"/>
                  </a:lnTo>
                  <a:lnTo>
                    <a:pt x="350232" y="157225"/>
                  </a:lnTo>
                  <a:lnTo>
                    <a:pt x="364663" y="145287"/>
                  </a:lnTo>
                  <a:lnTo>
                    <a:pt x="375009" y="123454"/>
                  </a:lnTo>
                  <a:lnTo>
                    <a:pt x="378866" y="90195"/>
                  </a:lnTo>
                  <a:lnTo>
                    <a:pt x="375009" y="56936"/>
                  </a:lnTo>
                  <a:lnTo>
                    <a:pt x="364663" y="35102"/>
                  </a:lnTo>
                  <a:lnTo>
                    <a:pt x="350232" y="23165"/>
                  </a:lnTo>
                  <a:lnTo>
                    <a:pt x="334124" y="19596"/>
                  </a:lnTo>
                  <a:lnTo>
                    <a:pt x="378550" y="19596"/>
                  </a:lnTo>
                  <a:lnTo>
                    <a:pt x="382995" y="23199"/>
                  </a:lnTo>
                  <a:lnTo>
                    <a:pt x="396303" y="51467"/>
                  </a:lnTo>
                  <a:lnTo>
                    <a:pt x="400888" y="90195"/>
                  </a:lnTo>
                  <a:lnTo>
                    <a:pt x="396303" y="128923"/>
                  </a:lnTo>
                  <a:lnTo>
                    <a:pt x="382995" y="157191"/>
                  </a:lnTo>
                  <a:lnTo>
                    <a:pt x="378550" y="160794"/>
                  </a:lnTo>
                  <a:close/>
                </a:path>
                <a:path w="1075689" h="180975">
                  <a:moveTo>
                    <a:pt x="498817" y="103784"/>
                  </a:moveTo>
                  <a:lnTo>
                    <a:pt x="477050" y="103784"/>
                  </a:lnTo>
                  <a:lnTo>
                    <a:pt x="477050" y="52641"/>
                  </a:lnTo>
                  <a:lnTo>
                    <a:pt x="498817" y="52641"/>
                  </a:lnTo>
                  <a:lnTo>
                    <a:pt x="498817" y="103784"/>
                  </a:lnTo>
                  <a:close/>
                </a:path>
                <a:path w="1075689" h="180975">
                  <a:moveTo>
                    <a:pt x="549871" y="122986"/>
                  </a:moveTo>
                  <a:lnTo>
                    <a:pt x="425996" y="122986"/>
                  </a:lnTo>
                  <a:lnTo>
                    <a:pt x="425996" y="103784"/>
                  </a:lnTo>
                  <a:lnTo>
                    <a:pt x="549871" y="103784"/>
                  </a:lnTo>
                  <a:lnTo>
                    <a:pt x="549871" y="122986"/>
                  </a:lnTo>
                  <a:close/>
                </a:path>
                <a:path w="1075689" h="180975">
                  <a:moveTo>
                    <a:pt x="498817" y="174129"/>
                  </a:moveTo>
                  <a:lnTo>
                    <a:pt x="477050" y="174129"/>
                  </a:lnTo>
                  <a:lnTo>
                    <a:pt x="477050" y="122986"/>
                  </a:lnTo>
                  <a:lnTo>
                    <a:pt x="498817" y="122986"/>
                  </a:lnTo>
                  <a:lnTo>
                    <a:pt x="498817" y="174129"/>
                  </a:lnTo>
                  <a:close/>
                </a:path>
                <a:path w="1075689" h="180975">
                  <a:moveTo>
                    <a:pt x="661593" y="177952"/>
                  </a:moveTo>
                  <a:lnTo>
                    <a:pt x="641743" y="177952"/>
                  </a:lnTo>
                  <a:lnTo>
                    <a:pt x="641743" y="52641"/>
                  </a:lnTo>
                  <a:lnTo>
                    <a:pt x="674789" y="52641"/>
                  </a:lnTo>
                  <a:lnTo>
                    <a:pt x="681793" y="70599"/>
                  </a:lnTo>
                  <a:lnTo>
                    <a:pt x="661593" y="70599"/>
                  </a:lnTo>
                  <a:lnTo>
                    <a:pt x="661593" y="177952"/>
                  </a:lnTo>
                  <a:close/>
                </a:path>
                <a:path w="1075689" h="180975">
                  <a:moveTo>
                    <a:pt x="733502" y="155536"/>
                  </a:moveTo>
                  <a:lnTo>
                    <a:pt x="714921" y="155536"/>
                  </a:lnTo>
                  <a:lnTo>
                    <a:pt x="754951" y="52641"/>
                  </a:lnTo>
                  <a:lnTo>
                    <a:pt x="787247" y="52641"/>
                  </a:lnTo>
                  <a:lnTo>
                    <a:pt x="787247" y="70599"/>
                  </a:lnTo>
                  <a:lnTo>
                    <a:pt x="766711" y="70599"/>
                  </a:lnTo>
                  <a:lnTo>
                    <a:pt x="733502" y="155536"/>
                  </a:lnTo>
                  <a:close/>
                </a:path>
                <a:path w="1075689" h="180975">
                  <a:moveTo>
                    <a:pt x="724738" y="177952"/>
                  </a:moveTo>
                  <a:lnTo>
                    <a:pt x="703656" y="177952"/>
                  </a:lnTo>
                  <a:lnTo>
                    <a:pt x="661593" y="70599"/>
                  </a:lnTo>
                  <a:lnTo>
                    <a:pt x="681793" y="70599"/>
                  </a:lnTo>
                  <a:lnTo>
                    <a:pt x="714921" y="155536"/>
                  </a:lnTo>
                  <a:lnTo>
                    <a:pt x="733502" y="155536"/>
                  </a:lnTo>
                  <a:lnTo>
                    <a:pt x="724738" y="177952"/>
                  </a:lnTo>
                  <a:close/>
                </a:path>
                <a:path w="1075689" h="180975">
                  <a:moveTo>
                    <a:pt x="787247" y="177952"/>
                  </a:moveTo>
                  <a:lnTo>
                    <a:pt x="766711" y="177952"/>
                  </a:lnTo>
                  <a:lnTo>
                    <a:pt x="766711" y="70599"/>
                  </a:lnTo>
                  <a:lnTo>
                    <a:pt x="787247" y="70599"/>
                  </a:lnTo>
                  <a:lnTo>
                    <a:pt x="787247" y="177952"/>
                  </a:lnTo>
                  <a:close/>
                </a:path>
                <a:path w="1075689" h="180975">
                  <a:moveTo>
                    <a:pt x="819696" y="177952"/>
                  </a:moveTo>
                  <a:lnTo>
                    <a:pt x="810869" y="177952"/>
                  </a:lnTo>
                  <a:lnTo>
                    <a:pt x="810869" y="159346"/>
                  </a:lnTo>
                  <a:lnTo>
                    <a:pt x="816775" y="159346"/>
                  </a:lnTo>
                  <a:lnTo>
                    <a:pt x="825221" y="158488"/>
                  </a:lnTo>
                  <a:lnTo>
                    <a:pt x="838171" y="119075"/>
                  </a:lnTo>
                  <a:lnTo>
                    <a:pt x="838542" y="52641"/>
                  </a:lnTo>
                  <a:lnTo>
                    <a:pt x="930071" y="52641"/>
                  </a:lnTo>
                  <a:lnTo>
                    <a:pt x="930071" y="70103"/>
                  </a:lnTo>
                  <a:lnTo>
                    <a:pt x="858596" y="70103"/>
                  </a:lnTo>
                  <a:lnTo>
                    <a:pt x="858496" y="103522"/>
                  </a:lnTo>
                  <a:lnTo>
                    <a:pt x="857008" y="146748"/>
                  </a:lnTo>
                  <a:lnTo>
                    <a:pt x="835477" y="176084"/>
                  </a:lnTo>
                  <a:lnTo>
                    <a:pt x="819696" y="177952"/>
                  </a:lnTo>
                  <a:close/>
                </a:path>
                <a:path w="1075689" h="180975">
                  <a:moveTo>
                    <a:pt x="930071" y="177952"/>
                  </a:moveTo>
                  <a:lnTo>
                    <a:pt x="908799" y="177952"/>
                  </a:lnTo>
                  <a:lnTo>
                    <a:pt x="908799" y="70103"/>
                  </a:lnTo>
                  <a:lnTo>
                    <a:pt x="930071" y="70103"/>
                  </a:lnTo>
                  <a:lnTo>
                    <a:pt x="930071" y="177952"/>
                  </a:lnTo>
                  <a:close/>
                </a:path>
                <a:path w="1075689" h="180975">
                  <a:moveTo>
                    <a:pt x="989812" y="177952"/>
                  </a:moveTo>
                  <a:lnTo>
                    <a:pt x="968527" y="177952"/>
                  </a:lnTo>
                  <a:lnTo>
                    <a:pt x="968527" y="52641"/>
                  </a:lnTo>
                  <a:lnTo>
                    <a:pt x="989812" y="52641"/>
                  </a:lnTo>
                  <a:lnTo>
                    <a:pt x="989812" y="103885"/>
                  </a:lnTo>
                  <a:lnTo>
                    <a:pt x="1075232" y="103885"/>
                  </a:lnTo>
                  <a:lnTo>
                    <a:pt x="1075232" y="121500"/>
                  </a:lnTo>
                  <a:lnTo>
                    <a:pt x="989812" y="121500"/>
                  </a:lnTo>
                  <a:lnTo>
                    <a:pt x="989812" y="177952"/>
                  </a:lnTo>
                  <a:close/>
                </a:path>
                <a:path w="1075689" h="180975">
                  <a:moveTo>
                    <a:pt x="1075232" y="103885"/>
                  </a:moveTo>
                  <a:lnTo>
                    <a:pt x="1053896" y="103885"/>
                  </a:lnTo>
                  <a:lnTo>
                    <a:pt x="1053896" y="52641"/>
                  </a:lnTo>
                  <a:lnTo>
                    <a:pt x="1075232" y="52641"/>
                  </a:lnTo>
                  <a:lnTo>
                    <a:pt x="1075232" y="103885"/>
                  </a:lnTo>
                  <a:close/>
                </a:path>
                <a:path w="1075689" h="180975">
                  <a:moveTo>
                    <a:pt x="1075232" y="177952"/>
                  </a:moveTo>
                  <a:lnTo>
                    <a:pt x="1053896" y="177952"/>
                  </a:lnTo>
                  <a:lnTo>
                    <a:pt x="1053896" y="121500"/>
                  </a:lnTo>
                  <a:lnTo>
                    <a:pt x="1075232" y="121500"/>
                  </a:lnTo>
                  <a:lnTo>
                    <a:pt x="1075232" y="177952"/>
                  </a:lnTo>
                  <a:close/>
                </a:path>
              </a:pathLst>
            </a:custGeom>
            <a:solidFill>
              <a:srgbClr val="BA9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664621" y="2763545"/>
              <a:ext cx="619125" cy="79375"/>
            </a:xfrm>
            <a:custGeom>
              <a:avLst/>
              <a:gdLst/>
              <a:ahLst/>
              <a:cxnLst/>
              <a:rect l="l" t="t" r="r" b="b"/>
              <a:pathLst>
                <a:path w="619125" h="79375">
                  <a:moveTo>
                    <a:pt x="9474" y="56743"/>
                  </a:moveTo>
                  <a:lnTo>
                    <a:pt x="0" y="56743"/>
                  </a:lnTo>
                  <a:lnTo>
                    <a:pt x="0" y="1041"/>
                  </a:lnTo>
                  <a:lnTo>
                    <a:pt x="47028" y="1041"/>
                  </a:lnTo>
                  <a:lnTo>
                    <a:pt x="47028" y="8826"/>
                  </a:lnTo>
                  <a:lnTo>
                    <a:pt x="9474" y="8826"/>
                  </a:lnTo>
                  <a:lnTo>
                    <a:pt x="9474" y="56743"/>
                  </a:lnTo>
                  <a:close/>
                </a:path>
                <a:path w="619125" h="79375">
                  <a:moveTo>
                    <a:pt x="47028" y="56743"/>
                  </a:moveTo>
                  <a:lnTo>
                    <a:pt x="37604" y="56743"/>
                  </a:lnTo>
                  <a:lnTo>
                    <a:pt x="37604" y="8826"/>
                  </a:lnTo>
                  <a:lnTo>
                    <a:pt x="47028" y="8826"/>
                  </a:lnTo>
                  <a:lnTo>
                    <a:pt x="47028" y="56743"/>
                  </a:lnTo>
                  <a:close/>
                </a:path>
                <a:path w="619125" h="79375">
                  <a:moveTo>
                    <a:pt x="84192" y="9220"/>
                  </a:moveTo>
                  <a:lnTo>
                    <a:pt x="73672" y="9220"/>
                  </a:lnTo>
                  <a:lnTo>
                    <a:pt x="76593" y="3860"/>
                  </a:lnTo>
                  <a:lnTo>
                    <a:pt x="84581" y="0"/>
                  </a:lnTo>
                  <a:lnTo>
                    <a:pt x="92075" y="0"/>
                  </a:lnTo>
                  <a:lnTo>
                    <a:pt x="101842" y="1921"/>
                  </a:lnTo>
                  <a:lnTo>
                    <a:pt x="109580" y="7686"/>
                  </a:lnTo>
                  <a:lnTo>
                    <a:pt x="109718" y="7937"/>
                  </a:lnTo>
                  <a:lnTo>
                    <a:pt x="90093" y="7937"/>
                  </a:lnTo>
                  <a:lnTo>
                    <a:pt x="84192" y="9220"/>
                  </a:lnTo>
                  <a:close/>
                </a:path>
                <a:path w="619125" h="79375">
                  <a:moveTo>
                    <a:pt x="73672" y="79070"/>
                  </a:moveTo>
                  <a:lnTo>
                    <a:pt x="64198" y="79070"/>
                  </a:lnTo>
                  <a:lnTo>
                    <a:pt x="64198" y="1041"/>
                  </a:lnTo>
                  <a:lnTo>
                    <a:pt x="73672" y="1041"/>
                  </a:lnTo>
                  <a:lnTo>
                    <a:pt x="73672" y="9220"/>
                  </a:lnTo>
                  <a:lnTo>
                    <a:pt x="84192" y="9220"/>
                  </a:lnTo>
                  <a:lnTo>
                    <a:pt x="83590" y="9351"/>
                  </a:lnTo>
                  <a:lnTo>
                    <a:pt x="78344" y="13608"/>
                  </a:lnTo>
                  <a:lnTo>
                    <a:pt x="74868" y="20274"/>
                  </a:lnTo>
                  <a:lnTo>
                    <a:pt x="73672" y="28917"/>
                  </a:lnTo>
                  <a:lnTo>
                    <a:pt x="74868" y="37532"/>
                  </a:lnTo>
                  <a:lnTo>
                    <a:pt x="78344" y="44189"/>
                  </a:lnTo>
                  <a:lnTo>
                    <a:pt x="83590" y="48456"/>
                  </a:lnTo>
                  <a:lnTo>
                    <a:pt x="84309" y="48615"/>
                  </a:lnTo>
                  <a:lnTo>
                    <a:pt x="73672" y="48615"/>
                  </a:lnTo>
                  <a:lnTo>
                    <a:pt x="73672" y="79070"/>
                  </a:lnTo>
                  <a:close/>
                </a:path>
                <a:path w="619125" h="79375">
                  <a:moveTo>
                    <a:pt x="109317" y="49898"/>
                  </a:moveTo>
                  <a:lnTo>
                    <a:pt x="90830" y="49898"/>
                  </a:lnTo>
                  <a:lnTo>
                    <a:pt x="97387" y="48434"/>
                  </a:lnTo>
                  <a:lnTo>
                    <a:pt x="102428" y="44246"/>
                  </a:lnTo>
                  <a:lnTo>
                    <a:pt x="105664" y="37639"/>
                  </a:lnTo>
                  <a:lnTo>
                    <a:pt x="106806" y="28917"/>
                  </a:lnTo>
                  <a:lnTo>
                    <a:pt x="105664" y="20196"/>
                  </a:lnTo>
                  <a:lnTo>
                    <a:pt x="102428" y="13589"/>
                  </a:lnTo>
                  <a:lnTo>
                    <a:pt x="97387" y="9401"/>
                  </a:lnTo>
                  <a:lnTo>
                    <a:pt x="90830" y="7937"/>
                  </a:lnTo>
                  <a:lnTo>
                    <a:pt x="109718" y="7937"/>
                  </a:lnTo>
                  <a:lnTo>
                    <a:pt x="114629" y="16837"/>
                  </a:lnTo>
                  <a:lnTo>
                    <a:pt x="116331" y="28917"/>
                  </a:lnTo>
                  <a:lnTo>
                    <a:pt x="114515" y="40926"/>
                  </a:lnTo>
                  <a:lnTo>
                    <a:pt x="109317" y="49898"/>
                  </a:lnTo>
                  <a:close/>
                </a:path>
                <a:path w="619125" h="79375">
                  <a:moveTo>
                    <a:pt x="91376" y="57835"/>
                  </a:moveTo>
                  <a:lnTo>
                    <a:pt x="87604" y="57835"/>
                  </a:lnTo>
                  <a:lnTo>
                    <a:pt x="84086" y="56997"/>
                  </a:lnTo>
                  <a:lnTo>
                    <a:pt x="80810" y="55308"/>
                  </a:lnTo>
                  <a:lnTo>
                    <a:pt x="77533" y="53517"/>
                  </a:lnTo>
                  <a:lnTo>
                    <a:pt x="75158" y="51295"/>
                  </a:lnTo>
                  <a:lnTo>
                    <a:pt x="73672" y="48615"/>
                  </a:lnTo>
                  <a:lnTo>
                    <a:pt x="84309" y="48615"/>
                  </a:lnTo>
                  <a:lnTo>
                    <a:pt x="90093" y="49898"/>
                  </a:lnTo>
                  <a:lnTo>
                    <a:pt x="109317" y="49898"/>
                  </a:lnTo>
                  <a:lnTo>
                    <a:pt x="109216" y="50072"/>
                  </a:lnTo>
                  <a:lnTo>
                    <a:pt x="101237" y="55871"/>
                  </a:lnTo>
                  <a:lnTo>
                    <a:pt x="91376" y="57835"/>
                  </a:lnTo>
                  <a:close/>
                </a:path>
                <a:path w="619125" h="79375">
                  <a:moveTo>
                    <a:pt x="153098" y="57835"/>
                  </a:moveTo>
                  <a:lnTo>
                    <a:pt x="142798" y="55810"/>
                  </a:lnTo>
                  <a:lnTo>
                    <a:pt x="134385" y="49796"/>
                  </a:lnTo>
                  <a:lnTo>
                    <a:pt x="128752" y="40572"/>
                  </a:lnTo>
                  <a:lnTo>
                    <a:pt x="126796" y="28917"/>
                  </a:lnTo>
                  <a:lnTo>
                    <a:pt x="128752" y="17262"/>
                  </a:lnTo>
                  <a:lnTo>
                    <a:pt x="134385" y="8039"/>
                  </a:lnTo>
                  <a:lnTo>
                    <a:pt x="142798" y="2025"/>
                  </a:lnTo>
                  <a:lnTo>
                    <a:pt x="153098" y="0"/>
                  </a:lnTo>
                  <a:lnTo>
                    <a:pt x="163442" y="2025"/>
                  </a:lnTo>
                  <a:lnTo>
                    <a:pt x="171728" y="7937"/>
                  </a:lnTo>
                  <a:lnTo>
                    <a:pt x="152603" y="7937"/>
                  </a:lnTo>
                  <a:lnTo>
                    <a:pt x="146085" y="9381"/>
                  </a:lnTo>
                  <a:lnTo>
                    <a:pt x="140898" y="13536"/>
                  </a:lnTo>
                  <a:lnTo>
                    <a:pt x="137470" y="20137"/>
                  </a:lnTo>
                  <a:lnTo>
                    <a:pt x="136232" y="28917"/>
                  </a:lnTo>
                  <a:lnTo>
                    <a:pt x="137470" y="37698"/>
                  </a:lnTo>
                  <a:lnTo>
                    <a:pt x="140898" y="44299"/>
                  </a:lnTo>
                  <a:lnTo>
                    <a:pt x="146085" y="48454"/>
                  </a:lnTo>
                  <a:lnTo>
                    <a:pt x="152603" y="49898"/>
                  </a:lnTo>
                  <a:lnTo>
                    <a:pt x="171728" y="49898"/>
                  </a:lnTo>
                  <a:lnTo>
                    <a:pt x="163442" y="55810"/>
                  </a:lnTo>
                  <a:lnTo>
                    <a:pt x="153098" y="57835"/>
                  </a:lnTo>
                  <a:close/>
                </a:path>
                <a:path w="619125" h="79375">
                  <a:moveTo>
                    <a:pt x="171728" y="49898"/>
                  </a:moveTo>
                  <a:lnTo>
                    <a:pt x="153593" y="49898"/>
                  </a:lnTo>
                  <a:lnTo>
                    <a:pt x="160127" y="48454"/>
                  </a:lnTo>
                  <a:lnTo>
                    <a:pt x="165312" y="44299"/>
                  </a:lnTo>
                  <a:lnTo>
                    <a:pt x="168731" y="37698"/>
                  </a:lnTo>
                  <a:lnTo>
                    <a:pt x="169964" y="28917"/>
                  </a:lnTo>
                  <a:lnTo>
                    <a:pt x="168731" y="20137"/>
                  </a:lnTo>
                  <a:lnTo>
                    <a:pt x="165312" y="13536"/>
                  </a:lnTo>
                  <a:lnTo>
                    <a:pt x="160127" y="9381"/>
                  </a:lnTo>
                  <a:lnTo>
                    <a:pt x="153593" y="7937"/>
                  </a:lnTo>
                  <a:lnTo>
                    <a:pt x="171728" y="7937"/>
                  </a:lnTo>
                  <a:lnTo>
                    <a:pt x="171870" y="8039"/>
                  </a:lnTo>
                  <a:lnTo>
                    <a:pt x="177510" y="17262"/>
                  </a:lnTo>
                  <a:lnTo>
                    <a:pt x="179489" y="28917"/>
                  </a:lnTo>
                  <a:lnTo>
                    <a:pt x="177510" y="40572"/>
                  </a:lnTo>
                  <a:lnTo>
                    <a:pt x="171870" y="49796"/>
                  </a:lnTo>
                  <a:lnTo>
                    <a:pt x="171728" y="49898"/>
                  </a:lnTo>
                  <a:close/>
                </a:path>
                <a:path w="619125" h="79375">
                  <a:moveTo>
                    <a:pt x="216103" y="57835"/>
                  </a:moveTo>
                  <a:lnTo>
                    <a:pt x="205038" y="55712"/>
                  </a:lnTo>
                  <a:lnTo>
                    <a:pt x="196716" y="49610"/>
                  </a:lnTo>
                  <a:lnTo>
                    <a:pt x="191500" y="40392"/>
                  </a:lnTo>
                  <a:lnTo>
                    <a:pt x="189750" y="28917"/>
                  </a:lnTo>
                  <a:lnTo>
                    <a:pt x="191500" y="17436"/>
                  </a:lnTo>
                  <a:lnTo>
                    <a:pt x="196716" y="8205"/>
                  </a:lnTo>
                  <a:lnTo>
                    <a:pt x="205038" y="2102"/>
                  </a:lnTo>
                  <a:lnTo>
                    <a:pt x="216103" y="0"/>
                  </a:lnTo>
                  <a:lnTo>
                    <a:pt x="224710" y="1340"/>
                  </a:lnTo>
                  <a:lnTo>
                    <a:pt x="231594" y="5183"/>
                  </a:lnTo>
                  <a:lnTo>
                    <a:pt x="233750" y="7937"/>
                  </a:lnTo>
                  <a:lnTo>
                    <a:pt x="215607" y="7937"/>
                  </a:lnTo>
                  <a:lnTo>
                    <a:pt x="208513" y="9531"/>
                  </a:lnTo>
                  <a:lnTo>
                    <a:pt x="203363" y="14089"/>
                  </a:lnTo>
                  <a:lnTo>
                    <a:pt x="200239" y="20815"/>
                  </a:lnTo>
                  <a:lnTo>
                    <a:pt x="199224" y="28917"/>
                  </a:lnTo>
                  <a:lnTo>
                    <a:pt x="200239" y="37007"/>
                  </a:lnTo>
                  <a:lnTo>
                    <a:pt x="203363" y="43722"/>
                  </a:lnTo>
                  <a:lnTo>
                    <a:pt x="208513" y="48281"/>
                  </a:lnTo>
                  <a:lnTo>
                    <a:pt x="215607" y="49898"/>
                  </a:lnTo>
                  <a:lnTo>
                    <a:pt x="233612" y="49898"/>
                  </a:lnTo>
                  <a:lnTo>
                    <a:pt x="231484" y="52633"/>
                  </a:lnTo>
                  <a:lnTo>
                    <a:pt x="224683" y="56487"/>
                  </a:lnTo>
                  <a:lnTo>
                    <a:pt x="216103" y="57835"/>
                  </a:lnTo>
                  <a:close/>
                </a:path>
                <a:path w="619125" h="79375">
                  <a:moveTo>
                    <a:pt x="238569" y="19291"/>
                  </a:moveTo>
                  <a:lnTo>
                    <a:pt x="229095" y="19291"/>
                  </a:lnTo>
                  <a:lnTo>
                    <a:pt x="228549" y="15913"/>
                  </a:lnTo>
                  <a:lnTo>
                    <a:pt x="227114" y="13195"/>
                  </a:lnTo>
                  <a:lnTo>
                    <a:pt x="224878" y="11061"/>
                  </a:lnTo>
                  <a:lnTo>
                    <a:pt x="222694" y="8928"/>
                  </a:lnTo>
                  <a:lnTo>
                    <a:pt x="219913" y="7937"/>
                  </a:lnTo>
                  <a:lnTo>
                    <a:pt x="233750" y="7937"/>
                  </a:lnTo>
                  <a:lnTo>
                    <a:pt x="236348" y="11256"/>
                  </a:lnTo>
                  <a:lnTo>
                    <a:pt x="238569" y="19291"/>
                  </a:lnTo>
                  <a:close/>
                </a:path>
                <a:path w="619125" h="79375">
                  <a:moveTo>
                    <a:pt x="233612" y="49898"/>
                  </a:moveTo>
                  <a:lnTo>
                    <a:pt x="219913" y="49898"/>
                  </a:lnTo>
                  <a:lnTo>
                    <a:pt x="222592" y="48856"/>
                  </a:lnTo>
                  <a:lnTo>
                    <a:pt x="224828" y="46723"/>
                  </a:lnTo>
                  <a:lnTo>
                    <a:pt x="227063" y="44640"/>
                  </a:lnTo>
                  <a:lnTo>
                    <a:pt x="228498" y="41859"/>
                  </a:lnTo>
                  <a:lnTo>
                    <a:pt x="229095" y="38544"/>
                  </a:lnTo>
                  <a:lnTo>
                    <a:pt x="238569" y="38544"/>
                  </a:lnTo>
                  <a:lnTo>
                    <a:pt x="236211" y="46557"/>
                  </a:lnTo>
                  <a:lnTo>
                    <a:pt x="233612" y="49898"/>
                  </a:lnTo>
                  <a:close/>
                </a:path>
                <a:path w="619125" h="79375">
                  <a:moveTo>
                    <a:pt x="260743" y="56743"/>
                  </a:moveTo>
                  <a:lnTo>
                    <a:pt x="251917" y="56743"/>
                  </a:lnTo>
                  <a:lnTo>
                    <a:pt x="251917" y="1041"/>
                  </a:lnTo>
                  <a:lnTo>
                    <a:pt x="266598" y="1041"/>
                  </a:lnTo>
                  <a:lnTo>
                    <a:pt x="269732" y="9067"/>
                  </a:lnTo>
                  <a:lnTo>
                    <a:pt x="260743" y="9067"/>
                  </a:lnTo>
                  <a:lnTo>
                    <a:pt x="260743" y="56743"/>
                  </a:lnTo>
                  <a:close/>
                </a:path>
                <a:path w="619125" h="79375">
                  <a:moveTo>
                    <a:pt x="292724" y="46774"/>
                  </a:moveTo>
                  <a:lnTo>
                    <a:pt x="284454" y="46774"/>
                  </a:lnTo>
                  <a:lnTo>
                    <a:pt x="302272" y="1041"/>
                  </a:lnTo>
                  <a:lnTo>
                    <a:pt x="316611" y="1041"/>
                  </a:lnTo>
                  <a:lnTo>
                    <a:pt x="316611" y="9067"/>
                  </a:lnTo>
                  <a:lnTo>
                    <a:pt x="307479" y="9067"/>
                  </a:lnTo>
                  <a:lnTo>
                    <a:pt x="292724" y="46774"/>
                  </a:lnTo>
                  <a:close/>
                </a:path>
                <a:path w="619125" h="79375">
                  <a:moveTo>
                    <a:pt x="288823" y="56743"/>
                  </a:moveTo>
                  <a:lnTo>
                    <a:pt x="279450" y="56743"/>
                  </a:lnTo>
                  <a:lnTo>
                    <a:pt x="260743" y="9067"/>
                  </a:lnTo>
                  <a:lnTo>
                    <a:pt x="269732" y="9067"/>
                  </a:lnTo>
                  <a:lnTo>
                    <a:pt x="284454" y="46774"/>
                  </a:lnTo>
                  <a:lnTo>
                    <a:pt x="292724" y="46774"/>
                  </a:lnTo>
                  <a:lnTo>
                    <a:pt x="288823" y="56743"/>
                  </a:lnTo>
                  <a:close/>
                </a:path>
                <a:path w="619125" h="79375">
                  <a:moveTo>
                    <a:pt x="316611" y="56743"/>
                  </a:moveTo>
                  <a:lnTo>
                    <a:pt x="307479" y="56743"/>
                  </a:lnTo>
                  <a:lnTo>
                    <a:pt x="307479" y="9067"/>
                  </a:lnTo>
                  <a:lnTo>
                    <a:pt x="316611" y="9067"/>
                  </a:lnTo>
                  <a:lnTo>
                    <a:pt x="316611" y="56743"/>
                  </a:lnTo>
                  <a:close/>
                </a:path>
                <a:path w="619125" h="79375">
                  <a:moveTo>
                    <a:pt x="356641" y="57835"/>
                  </a:moveTo>
                  <a:lnTo>
                    <a:pt x="346346" y="55810"/>
                  </a:lnTo>
                  <a:lnTo>
                    <a:pt x="337927" y="49796"/>
                  </a:lnTo>
                  <a:lnTo>
                    <a:pt x="332281" y="40572"/>
                  </a:lnTo>
                  <a:lnTo>
                    <a:pt x="330301" y="28917"/>
                  </a:lnTo>
                  <a:lnTo>
                    <a:pt x="332281" y="17262"/>
                  </a:lnTo>
                  <a:lnTo>
                    <a:pt x="337927" y="8039"/>
                  </a:lnTo>
                  <a:lnTo>
                    <a:pt x="346346" y="2025"/>
                  </a:lnTo>
                  <a:lnTo>
                    <a:pt x="356641" y="0"/>
                  </a:lnTo>
                  <a:lnTo>
                    <a:pt x="366987" y="2025"/>
                  </a:lnTo>
                  <a:lnTo>
                    <a:pt x="375275" y="7937"/>
                  </a:lnTo>
                  <a:lnTo>
                    <a:pt x="356146" y="7937"/>
                  </a:lnTo>
                  <a:lnTo>
                    <a:pt x="349612" y="9381"/>
                  </a:lnTo>
                  <a:lnTo>
                    <a:pt x="344427" y="13536"/>
                  </a:lnTo>
                  <a:lnTo>
                    <a:pt x="341008" y="20137"/>
                  </a:lnTo>
                  <a:lnTo>
                    <a:pt x="339775" y="28917"/>
                  </a:lnTo>
                  <a:lnTo>
                    <a:pt x="341008" y="37698"/>
                  </a:lnTo>
                  <a:lnTo>
                    <a:pt x="344427" y="44299"/>
                  </a:lnTo>
                  <a:lnTo>
                    <a:pt x="349612" y="48454"/>
                  </a:lnTo>
                  <a:lnTo>
                    <a:pt x="356146" y="49898"/>
                  </a:lnTo>
                  <a:lnTo>
                    <a:pt x="375275" y="49898"/>
                  </a:lnTo>
                  <a:lnTo>
                    <a:pt x="366987" y="55810"/>
                  </a:lnTo>
                  <a:lnTo>
                    <a:pt x="356641" y="57835"/>
                  </a:lnTo>
                  <a:close/>
                </a:path>
                <a:path w="619125" h="79375">
                  <a:moveTo>
                    <a:pt x="375275" y="49898"/>
                  </a:moveTo>
                  <a:lnTo>
                    <a:pt x="357136" y="49898"/>
                  </a:lnTo>
                  <a:lnTo>
                    <a:pt x="363648" y="48454"/>
                  </a:lnTo>
                  <a:lnTo>
                    <a:pt x="368836" y="44299"/>
                  </a:lnTo>
                  <a:lnTo>
                    <a:pt x="372267" y="37698"/>
                  </a:lnTo>
                  <a:lnTo>
                    <a:pt x="373506" y="28917"/>
                  </a:lnTo>
                  <a:lnTo>
                    <a:pt x="372267" y="20137"/>
                  </a:lnTo>
                  <a:lnTo>
                    <a:pt x="368836" y="13536"/>
                  </a:lnTo>
                  <a:lnTo>
                    <a:pt x="363648" y="9381"/>
                  </a:lnTo>
                  <a:lnTo>
                    <a:pt x="357136" y="7937"/>
                  </a:lnTo>
                  <a:lnTo>
                    <a:pt x="375275" y="7937"/>
                  </a:lnTo>
                  <a:lnTo>
                    <a:pt x="375418" y="8039"/>
                  </a:lnTo>
                  <a:lnTo>
                    <a:pt x="381058" y="17262"/>
                  </a:lnTo>
                  <a:lnTo>
                    <a:pt x="383031" y="28917"/>
                  </a:lnTo>
                  <a:lnTo>
                    <a:pt x="381058" y="40572"/>
                  </a:lnTo>
                  <a:lnTo>
                    <a:pt x="375418" y="49796"/>
                  </a:lnTo>
                  <a:lnTo>
                    <a:pt x="375275" y="49898"/>
                  </a:lnTo>
                  <a:close/>
                </a:path>
                <a:path w="619125" h="79375">
                  <a:moveTo>
                    <a:pt x="434428" y="8826"/>
                  </a:moveTo>
                  <a:lnTo>
                    <a:pt x="387946" y="8826"/>
                  </a:lnTo>
                  <a:lnTo>
                    <a:pt x="387946" y="1041"/>
                  </a:lnTo>
                  <a:lnTo>
                    <a:pt x="434428" y="1041"/>
                  </a:lnTo>
                  <a:lnTo>
                    <a:pt x="434428" y="8826"/>
                  </a:lnTo>
                  <a:close/>
                </a:path>
                <a:path w="619125" h="79375">
                  <a:moveTo>
                    <a:pt x="415925" y="56743"/>
                  </a:moveTo>
                  <a:lnTo>
                    <a:pt x="406450" y="56743"/>
                  </a:lnTo>
                  <a:lnTo>
                    <a:pt x="406450" y="8826"/>
                  </a:lnTo>
                  <a:lnTo>
                    <a:pt x="415925" y="8826"/>
                  </a:lnTo>
                  <a:lnTo>
                    <a:pt x="415925" y="56743"/>
                  </a:lnTo>
                  <a:close/>
                </a:path>
                <a:path w="619125" h="79375">
                  <a:moveTo>
                    <a:pt x="464594" y="9220"/>
                  </a:moveTo>
                  <a:lnTo>
                    <a:pt x="454025" y="9220"/>
                  </a:lnTo>
                  <a:lnTo>
                    <a:pt x="456996" y="3860"/>
                  </a:lnTo>
                  <a:lnTo>
                    <a:pt x="464985" y="0"/>
                  </a:lnTo>
                  <a:lnTo>
                    <a:pt x="472478" y="0"/>
                  </a:lnTo>
                  <a:lnTo>
                    <a:pt x="482238" y="1921"/>
                  </a:lnTo>
                  <a:lnTo>
                    <a:pt x="489964" y="7686"/>
                  </a:lnTo>
                  <a:lnTo>
                    <a:pt x="490102" y="7937"/>
                  </a:lnTo>
                  <a:lnTo>
                    <a:pt x="470496" y="7937"/>
                  </a:lnTo>
                  <a:lnTo>
                    <a:pt x="464594" y="9220"/>
                  </a:lnTo>
                  <a:close/>
                </a:path>
                <a:path w="619125" h="79375">
                  <a:moveTo>
                    <a:pt x="454025" y="79070"/>
                  </a:moveTo>
                  <a:lnTo>
                    <a:pt x="444601" y="79070"/>
                  </a:lnTo>
                  <a:lnTo>
                    <a:pt x="444601" y="1041"/>
                  </a:lnTo>
                  <a:lnTo>
                    <a:pt x="454025" y="1041"/>
                  </a:lnTo>
                  <a:lnTo>
                    <a:pt x="454025" y="9220"/>
                  </a:lnTo>
                  <a:lnTo>
                    <a:pt x="464594" y="9220"/>
                  </a:lnTo>
                  <a:lnTo>
                    <a:pt x="463992" y="9351"/>
                  </a:lnTo>
                  <a:lnTo>
                    <a:pt x="458741" y="13608"/>
                  </a:lnTo>
                  <a:lnTo>
                    <a:pt x="455250" y="20274"/>
                  </a:lnTo>
                  <a:lnTo>
                    <a:pt x="454025" y="28917"/>
                  </a:lnTo>
                  <a:lnTo>
                    <a:pt x="455250" y="37532"/>
                  </a:lnTo>
                  <a:lnTo>
                    <a:pt x="458741" y="44189"/>
                  </a:lnTo>
                  <a:lnTo>
                    <a:pt x="463992" y="48456"/>
                  </a:lnTo>
                  <a:lnTo>
                    <a:pt x="464711" y="48615"/>
                  </a:lnTo>
                  <a:lnTo>
                    <a:pt x="454025" y="48615"/>
                  </a:lnTo>
                  <a:lnTo>
                    <a:pt x="454025" y="79070"/>
                  </a:lnTo>
                  <a:close/>
                </a:path>
                <a:path w="619125" h="79375">
                  <a:moveTo>
                    <a:pt x="489701" y="49898"/>
                  </a:moveTo>
                  <a:lnTo>
                    <a:pt x="471233" y="49898"/>
                  </a:lnTo>
                  <a:lnTo>
                    <a:pt x="477791" y="48434"/>
                  </a:lnTo>
                  <a:lnTo>
                    <a:pt x="482831" y="44246"/>
                  </a:lnTo>
                  <a:lnTo>
                    <a:pt x="486067" y="37639"/>
                  </a:lnTo>
                  <a:lnTo>
                    <a:pt x="487210" y="28917"/>
                  </a:lnTo>
                  <a:lnTo>
                    <a:pt x="486067" y="20196"/>
                  </a:lnTo>
                  <a:lnTo>
                    <a:pt x="482831" y="13589"/>
                  </a:lnTo>
                  <a:lnTo>
                    <a:pt x="477791" y="9401"/>
                  </a:lnTo>
                  <a:lnTo>
                    <a:pt x="471233" y="7937"/>
                  </a:lnTo>
                  <a:lnTo>
                    <a:pt x="490102" y="7937"/>
                  </a:lnTo>
                  <a:lnTo>
                    <a:pt x="495011" y="16837"/>
                  </a:lnTo>
                  <a:lnTo>
                    <a:pt x="496735" y="28917"/>
                  </a:lnTo>
                  <a:lnTo>
                    <a:pt x="494896" y="40926"/>
                  </a:lnTo>
                  <a:lnTo>
                    <a:pt x="489701" y="49898"/>
                  </a:lnTo>
                  <a:close/>
                </a:path>
                <a:path w="619125" h="79375">
                  <a:moveTo>
                    <a:pt x="471779" y="57835"/>
                  </a:moveTo>
                  <a:lnTo>
                    <a:pt x="468020" y="57835"/>
                  </a:lnTo>
                  <a:lnTo>
                    <a:pt x="464489" y="56997"/>
                  </a:lnTo>
                  <a:lnTo>
                    <a:pt x="461213" y="55308"/>
                  </a:lnTo>
                  <a:lnTo>
                    <a:pt x="457949" y="53517"/>
                  </a:lnTo>
                  <a:lnTo>
                    <a:pt x="455561" y="51295"/>
                  </a:lnTo>
                  <a:lnTo>
                    <a:pt x="454025" y="48615"/>
                  </a:lnTo>
                  <a:lnTo>
                    <a:pt x="464711" y="48615"/>
                  </a:lnTo>
                  <a:lnTo>
                    <a:pt x="470496" y="49898"/>
                  </a:lnTo>
                  <a:lnTo>
                    <a:pt x="489701" y="49898"/>
                  </a:lnTo>
                  <a:lnTo>
                    <a:pt x="489600" y="50072"/>
                  </a:lnTo>
                  <a:lnTo>
                    <a:pt x="481633" y="55871"/>
                  </a:lnTo>
                  <a:lnTo>
                    <a:pt x="471779" y="57835"/>
                  </a:lnTo>
                  <a:close/>
                </a:path>
                <a:path w="619125" h="79375">
                  <a:moveTo>
                    <a:pt x="533501" y="57835"/>
                  </a:moveTo>
                  <a:lnTo>
                    <a:pt x="523201" y="55810"/>
                  </a:lnTo>
                  <a:lnTo>
                    <a:pt x="514788" y="49796"/>
                  </a:lnTo>
                  <a:lnTo>
                    <a:pt x="509155" y="40572"/>
                  </a:lnTo>
                  <a:lnTo>
                    <a:pt x="507199" y="28917"/>
                  </a:lnTo>
                  <a:lnTo>
                    <a:pt x="509155" y="17262"/>
                  </a:lnTo>
                  <a:lnTo>
                    <a:pt x="514788" y="8039"/>
                  </a:lnTo>
                  <a:lnTo>
                    <a:pt x="523201" y="2025"/>
                  </a:lnTo>
                  <a:lnTo>
                    <a:pt x="533501" y="0"/>
                  </a:lnTo>
                  <a:lnTo>
                    <a:pt x="543847" y="2025"/>
                  </a:lnTo>
                  <a:lnTo>
                    <a:pt x="552136" y="7937"/>
                  </a:lnTo>
                  <a:lnTo>
                    <a:pt x="533006" y="7937"/>
                  </a:lnTo>
                  <a:lnTo>
                    <a:pt x="526489" y="9381"/>
                  </a:lnTo>
                  <a:lnTo>
                    <a:pt x="521301" y="13536"/>
                  </a:lnTo>
                  <a:lnTo>
                    <a:pt x="517874" y="20137"/>
                  </a:lnTo>
                  <a:lnTo>
                    <a:pt x="516636" y="28917"/>
                  </a:lnTo>
                  <a:lnTo>
                    <a:pt x="517874" y="37698"/>
                  </a:lnTo>
                  <a:lnTo>
                    <a:pt x="521301" y="44299"/>
                  </a:lnTo>
                  <a:lnTo>
                    <a:pt x="526489" y="48454"/>
                  </a:lnTo>
                  <a:lnTo>
                    <a:pt x="533006" y="49898"/>
                  </a:lnTo>
                  <a:lnTo>
                    <a:pt x="552136" y="49898"/>
                  </a:lnTo>
                  <a:lnTo>
                    <a:pt x="543847" y="55810"/>
                  </a:lnTo>
                  <a:lnTo>
                    <a:pt x="533501" y="57835"/>
                  </a:lnTo>
                  <a:close/>
                </a:path>
                <a:path w="619125" h="79375">
                  <a:moveTo>
                    <a:pt x="552136" y="49898"/>
                  </a:moveTo>
                  <a:lnTo>
                    <a:pt x="533996" y="49898"/>
                  </a:lnTo>
                  <a:lnTo>
                    <a:pt x="540530" y="48454"/>
                  </a:lnTo>
                  <a:lnTo>
                    <a:pt x="545715" y="44299"/>
                  </a:lnTo>
                  <a:lnTo>
                    <a:pt x="549134" y="37698"/>
                  </a:lnTo>
                  <a:lnTo>
                    <a:pt x="550367" y="28917"/>
                  </a:lnTo>
                  <a:lnTo>
                    <a:pt x="549134" y="20137"/>
                  </a:lnTo>
                  <a:lnTo>
                    <a:pt x="545715" y="13536"/>
                  </a:lnTo>
                  <a:lnTo>
                    <a:pt x="540530" y="9381"/>
                  </a:lnTo>
                  <a:lnTo>
                    <a:pt x="533996" y="7937"/>
                  </a:lnTo>
                  <a:lnTo>
                    <a:pt x="552136" y="7937"/>
                  </a:lnTo>
                  <a:lnTo>
                    <a:pt x="552278" y="8039"/>
                  </a:lnTo>
                  <a:lnTo>
                    <a:pt x="557918" y="17262"/>
                  </a:lnTo>
                  <a:lnTo>
                    <a:pt x="559892" y="28917"/>
                  </a:lnTo>
                  <a:lnTo>
                    <a:pt x="557918" y="40572"/>
                  </a:lnTo>
                  <a:lnTo>
                    <a:pt x="552278" y="49796"/>
                  </a:lnTo>
                  <a:lnTo>
                    <a:pt x="552136" y="49898"/>
                  </a:lnTo>
                  <a:close/>
                </a:path>
                <a:path w="619125" h="79375">
                  <a:moveTo>
                    <a:pt x="611085" y="56896"/>
                  </a:moveTo>
                  <a:lnTo>
                    <a:pt x="600227" y="56743"/>
                  </a:lnTo>
                  <a:lnTo>
                    <a:pt x="573481" y="56743"/>
                  </a:lnTo>
                  <a:lnTo>
                    <a:pt x="573481" y="1041"/>
                  </a:lnTo>
                  <a:lnTo>
                    <a:pt x="611136" y="1041"/>
                  </a:lnTo>
                  <a:lnTo>
                    <a:pt x="617435" y="7086"/>
                  </a:lnTo>
                  <a:lnTo>
                    <a:pt x="617435" y="8280"/>
                  </a:lnTo>
                  <a:lnTo>
                    <a:pt x="583107" y="8280"/>
                  </a:lnTo>
                  <a:lnTo>
                    <a:pt x="583107" y="24650"/>
                  </a:lnTo>
                  <a:lnTo>
                    <a:pt x="615163" y="24650"/>
                  </a:lnTo>
                  <a:lnTo>
                    <a:pt x="613714" y="26390"/>
                  </a:lnTo>
                  <a:lnTo>
                    <a:pt x="607263" y="28371"/>
                  </a:lnTo>
                  <a:lnTo>
                    <a:pt x="612978" y="28816"/>
                  </a:lnTo>
                  <a:lnTo>
                    <a:pt x="617256" y="32296"/>
                  </a:lnTo>
                  <a:lnTo>
                    <a:pt x="583107" y="32296"/>
                  </a:lnTo>
                  <a:lnTo>
                    <a:pt x="583107" y="49504"/>
                  </a:lnTo>
                  <a:lnTo>
                    <a:pt x="619017" y="49504"/>
                  </a:lnTo>
                  <a:lnTo>
                    <a:pt x="619023" y="49796"/>
                  </a:lnTo>
                  <a:lnTo>
                    <a:pt x="611085" y="56896"/>
                  </a:lnTo>
                  <a:close/>
                </a:path>
                <a:path w="619125" h="79375">
                  <a:moveTo>
                    <a:pt x="615163" y="24650"/>
                  </a:moveTo>
                  <a:lnTo>
                    <a:pt x="604392" y="24650"/>
                  </a:lnTo>
                  <a:lnTo>
                    <a:pt x="607961" y="21323"/>
                  </a:lnTo>
                  <a:lnTo>
                    <a:pt x="607961" y="11010"/>
                  </a:lnTo>
                  <a:lnTo>
                    <a:pt x="604342" y="8280"/>
                  </a:lnTo>
                  <a:lnTo>
                    <a:pt x="617435" y="8280"/>
                  </a:lnTo>
                  <a:lnTo>
                    <a:pt x="617435" y="21920"/>
                  </a:lnTo>
                  <a:lnTo>
                    <a:pt x="615163" y="24650"/>
                  </a:lnTo>
                  <a:close/>
                </a:path>
                <a:path w="619125" h="79375">
                  <a:moveTo>
                    <a:pt x="619017" y="49504"/>
                  </a:moveTo>
                  <a:lnTo>
                    <a:pt x="605777" y="49504"/>
                  </a:lnTo>
                  <a:lnTo>
                    <a:pt x="609346" y="46278"/>
                  </a:lnTo>
                  <a:lnTo>
                    <a:pt x="609346" y="35560"/>
                  </a:lnTo>
                  <a:lnTo>
                    <a:pt x="605726" y="32296"/>
                  </a:lnTo>
                  <a:lnTo>
                    <a:pt x="617256" y="32296"/>
                  </a:lnTo>
                  <a:lnTo>
                    <a:pt x="618832" y="33578"/>
                  </a:lnTo>
                  <a:lnTo>
                    <a:pt x="618947" y="46278"/>
                  </a:lnTo>
                  <a:lnTo>
                    <a:pt x="619017" y="495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349212" y="2224379"/>
              <a:ext cx="1788160" cy="835660"/>
            </a:xfrm>
            <a:custGeom>
              <a:avLst/>
              <a:gdLst/>
              <a:ahLst/>
              <a:cxnLst/>
              <a:rect l="l" t="t" r="r" b="b"/>
              <a:pathLst>
                <a:path w="1788159" h="835660">
                  <a:moveTo>
                    <a:pt x="139242" y="835431"/>
                  </a:moveTo>
                  <a:lnTo>
                    <a:pt x="95217" y="828331"/>
                  </a:lnTo>
                  <a:lnTo>
                    <a:pt x="56992" y="808560"/>
                  </a:lnTo>
                  <a:lnTo>
                    <a:pt x="26855" y="778413"/>
                  </a:lnTo>
                  <a:lnTo>
                    <a:pt x="7095" y="740187"/>
                  </a:lnTo>
                  <a:lnTo>
                    <a:pt x="0" y="696175"/>
                  </a:lnTo>
                  <a:lnTo>
                    <a:pt x="0" y="139204"/>
                  </a:lnTo>
                  <a:lnTo>
                    <a:pt x="7095" y="95203"/>
                  </a:lnTo>
                  <a:lnTo>
                    <a:pt x="26855" y="56989"/>
                  </a:lnTo>
                  <a:lnTo>
                    <a:pt x="56992" y="26856"/>
                  </a:lnTo>
                  <a:lnTo>
                    <a:pt x="95217" y="7096"/>
                  </a:lnTo>
                  <a:lnTo>
                    <a:pt x="139242" y="0"/>
                  </a:lnTo>
                  <a:lnTo>
                    <a:pt x="139242" y="5562"/>
                  </a:lnTo>
                  <a:lnTo>
                    <a:pt x="96994" y="12375"/>
                  </a:lnTo>
                  <a:lnTo>
                    <a:pt x="60295" y="31346"/>
                  </a:lnTo>
                  <a:lnTo>
                    <a:pt x="31351" y="60275"/>
                  </a:lnTo>
                  <a:lnTo>
                    <a:pt x="12367" y="96961"/>
                  </a:lnTo>
                  <a:lnTo>
                    <a:pt x="5549" y="139204"/>
                  </a:lnTo>
                  <a:lnTo>
                    <a:pt x="5549" y="696175"/>
                  </a:lnTo>
                  <a:lnTo>
                    <a:pt x="12367" y="738418"/>
                  </a:lnTo>
                  <a:lnTo>
                    <a:pt x="31351" y="775104"/>
                  </a:lnTo>
                  <a:lnTo>
                    <a:pt x="60295" y="804033"/>
                  </a:lnTo>
                  <a:lnTo>
                    <a:pt x="96994" y="823005"/>
                  </a:lnTo>
                  <a:lnTo>
                    <a:pt x="139242" y="829817"/>
                  </a:lnTo>
                  <a:lnTo>
                    <a:pt x="139242" y="835431"/>
                  </a:lnTo>
                  <a:close/>
                </a:path>
                <a:path w="1788159" h="835660">
                  <a:moveTo>
                    <a:pt x="1643011" y="5562"/>
                  </a:moveTo>
                  <a:lnTo>
                    <a:pt x="139242" y="5562"/>
                  </a:lnTo>
                  <a:lnTo>
                    <a:pt x="139242" y="0"/>
                  </a:lnTo>
                  <a:lnTo>
                    <a:pt x="1643011" y="0"/>
                  </a:lnTo>
                  <a:lnTo>
                    <a:pt x="1643011" y="5562"/>
                  </a:lnTo>
                  <a:close/>
                </a:path>
                <a:path w="1788159" h="835660">
                  <a:moveTo>
                    <a:pt x="1787817" y="696175"/>
                  </a:moveTo>
                  <a:lnTo>
                    <a:pt x="1776653" y="696175"/>
                  </a:lnTo>
                  <a:lnTo>
                    <a:pt x="1776653" y="139204"/>
                  </a:lnTo>
                  <a:lnTo>
                    <a:pt x="1769841" y="96961"/>
                  </a:lnTo>
                  <a:lnTo>
                    <a:pt x="1750869" y="60275"/>
                  </a:lnTo>
                  <a:lnTo>
                    <a:pt x="1721940" y="31346"/>
                  </a:lnTo>
                  <a:lnTo>
                    <a:pt x="1685254" y="12375"/>
                  </a:lnTo>
                  <a:lnTo>
                    <a:pt x="1643011" y="5562"/>
                  </a:lnTo>
                  <a:lnTo>
                    <a:pt x="1643011" y="0"/>
                  </a:lnTo>
                  <a:lnTo>
                    <a:pt x="1687013" y="7096"/>
                  </a:lnTo>
                  <a:lnTo>
                    <a:pt x="1725226" y="26856"/>
                  </a:lnTo>
                  <a:lnTo>
                    <a:pt x="1755359" y="56989"/>
                  </a:lnTo>
                  <a:lnTo>
                    <a:pt x="1775120" y="95203"/>
                  </a:lnTo>
                  <a:lnTo>
                    <a:pt x="1782216" y="139204"/>
                  </a:lnTo>
                  <a:lnTo>
                    <a:pt x="1787817" y="139204"/>
                  </a:lnTo>
                  <a:lnTo>
                    <a:pt x="1787817" y="696175"/>
                  </a:lnTo>
                  <a:close/>
                </a:path>
                <a:path w="1788159" h="835660">
                  <a:moveTo>
                    <a:pt x="1643011" y="835431"/>
                  </a:moveTo>
                  <a:lnTo>
                    <a:pt x="1782216" y="696175"/>
                  </a:lnTo>
                  <a:lnTo>
                    <a:pt x="1775120" y="740187"/>
                  </a:lnTo>
                  <a:lnTo>
                    <a:pt x="1755359" y="778413"/>
                  </a:lnTo>
                  <a:lnTo>
                    <a:pt x="1725226" y="808560"/>
                  </a:lnTo>
                  <a:lnTo>
                    <a:pt x="1687013" y="828331"/>
                  </a:lnTo>
                  <a:lnTo>
                    <a:pt x="1643011" y="835431"/>
                  </a:lnTo>
                  <a:close/>
                </a:path>
                <a:path w="1788159" h="835660">
                  <a:moveTo>
                    <a:pt x="1643011" y="835431"/>
                  </a:moveTo>
                  <a:lnTo>
                    <a:pt x="139242" y="835431"/>
                  </a:lnTo>
                  <a:lnTo>
                    <a:pt x="139242" y="829817"/>
                  </a:lnTo>
                  <a:lnTo>
                    <a:pt x="1643011" y="829817"/>
                  </a:lnTo>
                  <a:lnTo>
                    <a:pt x="1643011" y="835431"/>
                  </a:lnTo>
                  <a:close/>
                </a:path>
              </a:pathLst>
            </a:custGeom>
            <a:solidFill>
              <a:srgbClr val="CDCD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551358" y="2441867"/>
              <a:ext cx="773430" cy="180975"/>
            </a:xfrm>
            <a:custGeom>
              <a:avLst/>
              <a:gdLst/>
              <a:ahLst/>
              <a:cxnLst/>
              <a:rect l="l" t="t" r="r" b="b"/>
              <a:pathLst>
                <a:path w="773429" h="180975">
                  <a:moveTo>
                    <a:pt x="136080" y="137325"/>
                  </a:moveTo>
                  <a:lnTo>
                    <a:pt x="0" y="137325"/>
                  </a:lnTo>
                  <a:lnTo>
                    <a:pt x="0" y="115049"/>
                  </a:lnTo>
                  <a:lnTo>
                    <a:pt x="85928" y="2438"/>
                  </a:lnTo>
                  <a:lnTo>
                    <a:pt x="108203" y="2438"/>
                  </a:lnTo>
                  <a:lnTo>
                    <a:pt x="108203" y="31711"/>
                  </a:lnTo>
                  <a:lnTo>
                    <a:pt x="86626" y="31711"/>
                  </a:lnTo>
                  <a:lnTo>
                    <a:pt x="21043" y="117728"/>
                  </a:lnTo>
                  <a:lnTo>
                    <a:pt x="136080" y="117728"/>
                  </a:lnTo>
                  <a:lnTo>
                    <a:pt x="136080" y="137325"/>
                  </a:lnTo>
                  <a:close/>
                </a:path>
                <a:path w="773429" h="180975">
                  <a:moveTo>
                    <a:pt x="108203" y="117728"/>
                  </a:moveTo>
                  <a:lnTo>
                    <a:pt x="86626" y="117728"/>
                  </a:lnTo>
                  <a:lnTo>
                    <a:pt x="86626" y="31711"/>
                  </a:lnTo>
                  <a:lnTo>
                    <a:pt x="108203" y="31711"/>
                  </a:lnTo>
                  <a:lnTo>
                    <a:pt x="108203" y="117728"/>
                  </a:lnTo>
                  <a:close/>
                </a:path>
                <a:path w="773429" h="180975">
                  <a:moveTo>
                    <a:pt x="108203" y="177952"/>
                  </a:moveTo>
                  <a:lnTo>
                    <a:pt x="86626" y="177952"/>
                  </a:lnTo>
                  <a:lnTo>
                    <a:pt x="86626" y="137325"/>
                  </a:lnTo>
                  <a:lnTo>
                    <a:pt x="108203" y="137325"/>
                  </a:lnTo>
                  <a:lnTo>
                    <a:pt x="108203" y="177952"/>
                  </a:lnTo>
                  <a:close/>
                </a:path>
                <a:path w="773429" h="180975">
                  <a:moveTo>
                    <a:pt x="226618" y="180390"/>
                  </a:moveTo>
                  <a:lnTo>
                    <a:pt x="197888" y="174509"/>
                  </a:lnTo>
                  <a:lnTo>
                    <a:pt x="176522" y="157191"/>
                  </a:lnTo>
                  <a:lnTo>
                    <a:pt x="163201" y="128923"/>
                  </a:lnTo>
                  <a:lnTo>
                    <a:pt x="158610" y="90195"/>
                  </a:lnTo>
                  <a:lnTo>
                    <a:pt x="163201" y="51467"/>
                  </a:lnTo>
                  <a:lnTo>
                    <a:pt x="176522" y="23199"/>
                  </a:lnTo>
                  <a:lnTo>
                    <a:pt x="197888" y="5881"/>
                  </a:lnTo>
                  <a:lnTo>
                    <a:pt x="226618" y="0"/>
                  </a:lnTo>
                  <a:lnTo>
                    <a:pt x="255380" y="5881"/>
                  </a:lnTo>
                  <a:lnTo>
                    <a:pt x="272316" y="19596"/>
                  </a:lnTo>
                  <a:lnTo>
                    <a:pt x="225425" y="19596"/>
                  </a:lnTo>
                  <a:lnTo>
                    <a:pt x="209310" y="23165"/>
                  </a:lnTo>
                  <a:lnTo>
                    <a:pt x="194865" y="35102"/>
                  </a:lnTo>
                  <a:lnTo>
                    <a:pt x="184502" y="56936"/>
                  </a:lnTo>
                  <a:lnTo>
                    <a:pt x="180632" y="90195"/>
                  </a:lnTo>
                  <a:lnTo>
                    <a:pt x="184502" y="123454"/>
                  </a:lnTo>
                  <a:lnTo>
                    <a:pt x="194865" y="145287"/>
                  </a:lnTo>
                  <a:lnTo>
                    <a:pt x="209310" y="157225"/>
                  </a:lnTo>
                  <a:lnTo>
                    <a:pt x="225425" y="160794"/>
                  </a:lnTo>
                  <a:lnTo>
                    <a:pt x="272316" y="160794"/>
                  </a:lnTo>
                  <a:lnTo>
                    <a:pt x="255380" y="174509"/>
                  </a:lnTo>
                  <a:lnTo>
                    <a:pt x="226618" y="180390"/>
                  </a:lnTo>
                  <a:close/>
                </a:path>
                <a:path w="773429" h="180975">
                  <a:moveTo>
                    <a:pt x="272316" y="160794"/>
                  </a:moveTo>
                  <a:lnTo>
                    <a:pt x="227863" y="160794"/>
                  </a:lnTo>
                  <a:lnTo>
                    <a:pt x="243979" y="157225"/>
                  </a:lnTo>
                  <a:lnTo>
                    <a:pt x="258427" y="145287"/>
                  </a:lnTo>
                  <a:lnTo>
                    <a:pt x="268791" y="123454"/>
                  </a:lnTo>
                  <a:lnTo>
                    <a:pt x="272656" y="90195"/>
                  </a:lnTo>
                  <a:lnTo>
                    <a:pt x="268791" y="56936"/>
                  </a:lnTo>
                  <a:lnTo>
                    <a:pt x="258427" y="35102"/>
                  </a:lnTo>
                  <a:lnTo>
                    <a:pt x="243979" y="23165"/>
                  </a:lnTo>
                  <a:lnTo>
                    <a:pt x="227863" y="19596"/>
                  </a:lnTo>
                  <a:lnTo>
                    <a:pt x="272316" y="19596"/>
                  </a:lnTo>
                  <a:lnTo>
                    <a:pt x="276766" y="23199"/>
                  </a:lnTo>
                  <a:lnTo>
                    <a:pt x="290096" y="51467"/>
                  </a:lnTo>
                  <a:lnTo>
                    <a:pt x="294690" y="90195"/>
                  </a:lnTo>
                  <a:lnTo>
                    <a:pt x="290096" y="128923"/>
                  </a:lnTo>
                  <a:lnTo>
                    <a:pt x="276766" y="157191"/>
                  </a:lnTo>
                  <a:lnTo>
                    <a:pt x="272316" y="160794"/>
                  </a:lnTo>
                  <a:close/>
                </a:path>
                <a:path w="773429" h="180975">
                  <a:moveTo>
                    <a:pt x="391375" y="180390"/>
                  </a:moveTo>
                  <a:lnTo>
                    <a:pt x="362614" y="174509"/>
                  </a:lnTo>
                  <a:lnTo>
                    <a:pt x="341228" y="157191"/>
                  </a:lnTo>
                  <a:lnTo>
                    <a:pt x="327898" y="128923"/>
                  </a:lnTo>
                  <a:lnTo>
                    <a:pt x="323303" y="90195"/>
                  </a:lnTo>
                  <a:lnTo>
                    <a:pt x="327898" y="51467"/>
                  </a:lnTo>
                  <a:lnTo>
                    <a:pt x="341228" y="23199"/>
                  </a:lnTo>
                  <a:lnTo>
                    <a:pt x="362614" y="5881"/>
                  </a:lnTo>
                  <a:lnTo>
                    <a:pt x="391375" y="0"/>
                  </a:lnTo>
                  <a:lnTo>
                    <a:pt x="420127" y="5881"/>
                  </a:lnTo>
                  <a:lnTo>
                    <a:pt x="437046" y="19596"/>
                  </a:lnTo>
                  <a:lnTo>
                    <a:pt x="390131" y="19596"/>
                  </a:lnTo>
                  <a:lnTo>
                    <a:pt x="374015" y="23165"/>
                  </a:lnTo>
                  <a:lnTo>
                    <a:pt x="359567" y="35102"/>
                  </a:lnTo>
                  <a:lnTo>
                    <a:pt x="349202" y="56936"/>
                  </a:lnTo>
                  <a:lnTo>
                    <a:pt x="345338" y="90195"/>
                  </a:lnTo>
                  <a:lnTo>
                    <a:pt x="349202" y="123454"/>
                  </a:lnTo>
                  <a:lnTo>
                    <a:pt x="359567" y="145287"/>
                  </a:lnTo>
                  <a:lnTo>
                    <a:pt x="374015" y="157225"/>
                  </a:lnTo>
                  <a:lnTo>
                    <a:pt x="390131" y="160794"/>
                  </a:lnTo>
                  <a:lnTo>
                    <a:pt x="437046" y="160794"/>
                  </a:lnTo>
                  <a:lnTo>
                    <a:pt x="420127" y="174509"/>
                  </a:lnTo>
                  <a:lnTo>
                    <a:pt x="391375" y="180390"/>
                  </a:lnTo>
                  <a:close/>
                </a:path>
                <a:path w="773429" h="180975">
                  <a:moveTo>
                    <a:pt x="437046" y="160794"/>
                  </a:moveTo>
                  <a:lnTo>
                    <a:pt x="392569" y="160794"/>
                  </a:lnTo>
                  <a:lnTo>
                    <a:pt x="408705" y="157225"/>
                  </a:lnTo>
                  <a:lnTo>
                    <a:pt x="423148" y="145287"/>
                  </a:lnTo>
                  <a:lnTo>
                    <a:pt x="433499" y="123454"/>
                  </a:lnTo>
                  <a:lnTo>
                    <a:pt x="437362" y="90195"/>
                  </a:lnTo>
                  <a:lnTo>
                    <a:pt x="433499" y="56936"/>
                  </a:lnTo>
                  <a:lnTo>
                    <a:pt x="423148" y="35102"/>
                  </a:lnTo>
                  <a:lnTo>
                    <a:pt x="408705" y="23165"/>
                  </a:lnTo>
                  <a:lnTo>
                    <a:pt x="392569" y="19596"/>
                  </a:lnTo>
                  <a:lnTo>
                    <a:pt x="437046" y="19596"/>
                  </a:lnTo>
                  <a:lnTo>
                    <a:pt x="441491" y="23199"/>
                  </a:lnTo>
                  <a:lnTo>
                    <a:pt x="454799" y="51467"/>
                  </a:lnTo>
                  <a:lnTo>
                    <a:pt x="459384" y="90195"/>
                  </a:lnTo>
                  <a:lnTo>
                    <a:pt x="454799" y="128923"/>
                  </a:lnTo>
                  <a:lnTo>
                    <a:pt x="441491" y="157191"/>
                  </a:lnTo>
                  <a:lnTo>
                    <a:pt x="437046" y="160794"/>
                  </a:lnTo>
                  <a:close/>
                </a:path>
                <a:path w="773429" h="180975">
                  <a:moveTo>
                    <a:pt x="556082" y="180390"/>
                  </a:moveTo>
                  <a:lnTo>
                    <a:pt x="527320" y="174509"/>
                  </a:lnTo>
                  <a:lnTo>
                    <a:pt x="505934" y="157191"/>
                  </a:lnTo>
                  <a:lnTo>
                    <a:pt x="492604" y="128923"/>
                  </a:lnTo>
                  <a:lnTo>
                    <a:pt x="488010" y="90195"/>
                  </a:lnTo>
                  <a:lnTo>
                    <a:pt x="492604" y="51467"/>
                  </a:lnTo>
                  <a:lnTo>
                    <a:pt x="505934" y="23199"/>
                  </a:lnTo>
                  <a:lnTo>
                    <a:pt x="527320" y="5881"/>
                  </a:lnTo>
                  <a:lnTo>
                    <a:pt x="556082" y="0"/>
                  </a:lnTo>
                  <a:lnTo>
                    <a:pt x="584836" y="5881"/>
                  </a:lnTo>
                  <a:lnTo>
                    <a:pt x="601769" y="19596"/>
                  </a:lnTo>
                  <a:lnTo>
                    <a:pt x="554837" y="19596"/>
                  </a:lnTo>
                  <a:lnTo>
                    <a:pt x="538728" y="23165"/>
                  </a:lnTo>
                  <a:lnTo>
                    <a:pt x="524292" y="35102"/>
                  </a:lnTo>
                  <a:lnTo>
                    <a:pt x="513930" y="56936"/>
                  </a:lnTo>
                  <a:lnTo>
                    <a:pt x="510044" y="90195"/>
                  </a:lnTo>
                  <a:lnTo>
                    <a:pt x="513930" y="123454"/>
                  </a:lnTo>
                  <a:lnTo>
                    <a:pt x="524292" y="145287"/>
                  </a:lnTo>
                  <a:lnTo>
                    <a:pt x="538728" y="157225"/>
                  </a:lnTo>
                  <a:lnTo>
                    <a:pt x="554837" y="160794"/>
                  </a:lnTo>
                  <a:lnTo>
                    <a:pt x="601769" y="160794"/>
                  </a:lnTo>
                  <a:lnTo>
                    <a:pt x="584836" y="174509"/>
                  </a:lnTo>
                  <a:lnTo>
                    <a:pt x="556082" y="180390"/>
                  </a:lnTo>
                  <a:close/>
                </a:path>
                <a:path w="773429" h="180975">
                  <a:moveTo>
                    <a:pt x="601769" y="160794"/>
                  </a:moveTo>
                  <a:lnTo>
                    <a:pt x="557314" y="160794"/>
                  </a:lnTo>
                  <a:lnTo>
                    <a:pt x="573428" y="157225"/>
                  </a:lnTo>
                  <a:lnTo>
                    <a:pt x="587865" y="145287"/>
                  </a:lnTo>
                  <a:lnTo>
                    <a:pt x="598228" y="123454"/>
                  </a:lnTo>
                  <a:lnTo>
                    <a:pt x="602119" y="90195"/>
                  </a:lnTo>
                  <a:lnTo>
                    <a:pt x="598228" y="56936"/>
                  </a:lnTo>
                  <a:lnTo>
                    <a:pt x="587865" y="35102"/>
                  </a:lnTo>
                  <a:lnTo>
                    <a:pt x="573428" y="23165"/>
                  </a:lnTo>
                  <a:lnTo>
                    <a:pt x="557314" y="19596"/>
                  </a:lnTo>
                  <a:lnTo>
                    <a:pt x="601769" y="19596"/>
                  </a:lnTo>
                  <a:lnTo>
                    <a:pt x="606218" y="23199"/>
                  </a:lnTo>
                  <a:lnTo>
                    <a:pt x="619547" y="51467"/>
                  </a:lnTo>
                  <a:lnTo>
                    <a:pt x="624141" y="90195"/>
                  </a:lnTo>
                  <a:lnTo>
                    <a:pt x="619547" y="128923"/>
                  </a:lnTo>
                  <a:lnTo>
                    <a:pt x="606218" y="157191"/>
                  </a:lnTo>
                  <a:lnTo>
                    <a:pt x="601769" y="160794"/>
                  </a:lnTo>
                  <a:close/>
                </a:path>
                <a:path w="773429" h="180975">
                  <a:moveTo>
                    <a:pt x="722020" y="103784"/>
                  </a:moveTo>
                  <a:lnTo>
                    <a:pt x="700239" y="103784"/>
                  </a:lnTo>
                  <a:lnTo>
                    <a:pt x="700239" y="52641"/>
                  </a:lnTo>
                  <a:lnTo>
                    <a:pt x="722020" y="52641"/>
                  </a:lnTo>
                  <a:lnTo>
                    <a:pt x="722020" y="103784"/>
                  </a:lnTo>
                  <a:close/>
                </a:path>
                <a:path w="773429" h="180975">
                  <a:moveTo>
                    <a:pt x="773074" y="122986"/>
                  </a:moveTo>
                  <a:lnTo>
                    <a:pt x="649198" y="122986"/>
                  </a:lnTo>
                  <a:lnTo>
                    <a:pt x="649198" y="103784"/>
                  </a:lnTo>
                  <a:lnTo>
                    <a:pt x="773074" y="103784"/>
                  </a:lnTo>
                  <a:lnTo>
                    <a:pt x="773074" y="122986"/>
                  </a:lnTo>
                  <a:close/>
                </a:path>
                <a:path w="773429" h="180975">
                  <a:moveTo>
                    <a:pt x="722020" y="174129"/>
                  </a:moveTo>
                  <a:lnTo>
                    <a:pt x="700239" y="174129"/>
                  </a:lnTo>
                  <a:lnTo>
                    <a:pt x="700239" y="122986"/>
                  </a:lnTo>
                  <a:lnTo>
                    <a:pt x="722020" y="122986"/>
                  </a:lnTo>
                  <a:lnTo>
                    <a:pt x="722020" y="174129"/>
                  </a:lnTo>
                  <a:close/>
                </a:path>
              </a:pathLst>
            </a:custGeom>
            <a:solidFill>
              <a:srgbClr val="BA9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549237" y="2763545"/>
              <a:ext cx="931544" cy="76835"/>
            </a:xfrm>
            <a:custGeom>
              <a:avLst/>
              <a:gdLst/>
              <a:ahLst/>
              <a:cxnLst/>
              <a:rect l="l" t="t" r="r" b="b"/>
              <a:pathLst>
                <a:path w="931545" h="76835">
                  <a:moveTo>
                    <a:pt x="26339" y="57835"/>
                  </a:moveTo>
                  <a:lnTo>
                    <a:pt x="16039" y="55810"/>
                  </a:lnTo>
                  <a:lnTo>
                    <a:pt x="7621" y="49796"/>
                  </a:lnTo>
                  <a:lnTo>
                    <a:pt x="1977" y="40572"/>
                  </a:lnTo>
                  <a:lnTo>
                    <a:pt x="0" y="28917"/>
                  </a:lnTo>
                  <a:lnTo>
                    <a:pt x="1977" y="17262"/>
                  </a:lnTo>
                  <a:lnTo>
                    <a:pt x="7621" y="8039"/>
                  </a:lnTo>
                  <a:lnTo>
                    <a:pt x="16039" y="2025"/>
                  </a:lnTo>
                  <a:lnTo>
                    <a:pt x="26339" y="0"/>
                  </a:lnTo>
                  <a:lnTo>
                    <a:pt x="36683" y="2025"/>
                  </a:lnTo>
                  <a:lnTo>
                    <a:pt x="44969" y="7937"/>
                  </a:lnTo>
                  <a:lnTo>
                    <a:pt x="25844" y="7937"/>
                  </a:lnTo>
                  <a:lnTo>
                    <a:pt x="19305" y="9381"/>
                  </a:lnTo>
                  <a:lnTo>
                    <a:pt x="14120" y="13536"/>
                  </a:lnTo>
                  <a:lnTo>
                    <a:pt x="10705" y="20137"/>
                  </a:lnTo>
                  <a:lnTo>
                    <a:pt x="9474" y="28917"/>
                  </a:lnTo>
                  <a:lnTo>
                    <a:pt x="10705" y="37698"/>
                  </a:lnTo>
                  <a:lnTo>
                    <a:pt x="14120" y="44299"/>
                  </a:lnTo>
                  <a:lnTo>
                    <a:pt x="19305" y="48454"/>
                  </a:lnTo>
                  <a:lnTo>
                    <a:pt x="25844" y="49898"/>
                  </a:lnTo>
                  <a:lnTo>
                    <a:pt x="44969" y="49898"/>
                  </a:lnTo>
                  <a:lnTo>
                    <a:pt x="36683" y="55810"/>
                  </a:lnTo>
                  <a:lnTo>
                    <a:pt x="26339" y="57835"/>
                  </a:lnTo>
                  <a:close/>
                </a:path>
                <a:path w="931545" h="76835">
                  <a:moveTo>
                    <a:pt x="44969" y="49898"/>
                  </a:moveTo>
                  <a:lnTo>
                    <a:pt x="26835" y="49898"/>
                  </a:lnTo>
                  <a:lnTo>
                    <a:pt x="33368" y="48454"/>
                  </a:lnTo>
                  <a:lnTo>
                    <a:pt x="38554" y="44299"/>
                  </a:lnTo>
                  <a:lnTo>
                    <a:pt x="41972" y="37698"/>
                  </a:lnTo>
                  <a:lnTo>
                    <a:pt x="43205" y="28917"/>
                  </a:lnTo>
                  <a:lnTo>
                    <a:pt x="41972" y="20137"/>
                  </a:lnTo>
                  <a:lnTo>
                    <a:pt x="38554" y="13536"/>
                  </a:lnTo>
                  <a:lnTo>
                    <a:pt x="33368" y="9381"/>
                  </a:lnTo>
                  <a:lnTo>
                    <a:pt x="26835" y="7937"/>
                  </a:lnTo>
                  <a:lnTo>
                    <a:pt x="44969" y="7937"/>
                  </a:lnTo>
                  <a:lnTo>
                    <a:pt x="45111" y="8039"/>
                  </a:lnTo>
                  <a:lnTo>
                    <a:pt x="50751" y="17262"/>
                  </a:lnTo>
                  <a:lnTo>
                    <a:pt x="52730" y="28917"/>
                  </a:lnTo>
                  <a:lnTo>
                    <a:pt x="50751" y="40572"/>
                  </a:lnTo>
                  <a:lnTo>
                    <a:pt x="45111" y="49796"/>
                  </a:lnTo>
                  <a:lnTo>
                    <a:pt x="44969" y="49898"/>
                  </a:lnTo>
                  <a:close/>
                </a:path>
                <a:path w="931545" h="76835">
                  <a:moveTo>
                    <a:pt x="107200" y="56743"/>
                  </a:moveTo>
                  <a:lnTo>
                    <a:pt x="97777" y="56743"/>
                  </a:lnTo>
                  <a:lnTo>
                    <a:pt x="97777" y="36550"/>
                  </a:lnTo>
                  <a:lnTo>
                    <a:pt x="81102" y="36550"/>
                  </a:lnTo>
                  <a:lnTo>
                    <a:pt x="67614" y="36410"/>
                  </a:lnTo>
                  <a:lnTo>
                    <a:pt x="62992" y="33134"/>
                  </a:lnTo>
                  <a:lnTo>
                    <a:pt x="62941" y="28765"/>
                  </a:lnTo>
                  <a:lnTo>
                    <a:pt x="62852" y="1092"/>
                  </a:lnTo>
                  <a:lnTo>
                    <a:pt x="72275" y="1092"/>
                  </a:lnTo>
                  <a:lnTo>
                    <a:pt x="72275" y="26682"/>
                  </a:lnTo>
                  <a:lnTo>
                    <a:pt x="75349" y="28765"/>
                  </a:lnTo>
                  <a:lnTo>
                    <a:pt x="107200" y="28765"/>
                  </a:lnTo>
                  <a:lnTo>
                    <a:pt x="107200" y="56743"/>
                  </a:lnTo>
                  <a:close/>
                </a:path>
                <a:path w="931545" h="76835">
                  <a:moveTo>
                    <a:pt x="107200" y="28765"/>
                  </a:moveTo>
                  <a:lnTo>
                    <a:pt x="97777" y="28765"/>
                  </a:lnTo>
                  <a:lnTo>
                    <a:pt x="97777" y="1092"/>
                  </a:lnTo>
                  <a:lnTo>
                    <a:pt x="107200" y="1092"/>
                  </a:lnTo>
                  <a:lnTo>
                    <a:pt x="107200" y="28765"/>
                  </a:lnTo>
                  <a:close/>
                </a:path>
                <a:path w="931545" h="76835">
                  <a:moveTo>
                    <a:pt x="133743" y="56743"/>
                  </a:moveTo>
                  <a:lnTo>
                    <a:pt x="124320" y="56743"/>
                  </a:lnTo>
                  <a:lnTo>
                    <a:pt x="124320" y="1092"/>
                  </a:lnTo>
                  <a:lnTo>
                    <a:pt x="133743" y="1092"/>
                  </a:lnTo>
                  <a:lnTo>
                    <a:pt x="133743" y="23850"/>
                  </a:lnTo>
                  <a:lnTo>
                    <a:pt x="171742" y="23850"/>
                  </a:lnTo>
                  <a:lnTo>
                    <a:pt x="171742" y="31699"/>
                  </a:lnTo>
                  <a:lnTo>
                    <a:pt x="133743" y="31699"/>
                  </a:lnTo>
                  <a:lnTo>
                    <a:pt x="133743" y="56743"/>
                  </a:lnTo>
                  <a:close/>
                </a:path>
                <a:path w="931545" h="76835">
                  <a:moveTo>
                    <a:pt x="171742" y="23850"/>
                  </a:moveTo>
                  <a:lnTo>
                    <a:pt x="162267" y="23850"/>
                  </a:lnTo>
                  <a:lnTo>
                    <a:pt x="162267" y="1092"/>
                  </a:lnTo>
                  <a:lnTo>
                    <a:pt x="171742" y="1092"/>
                  </a:lnTo>
                  <a:lnTo>
                    <a:pt x="171742" y="23850"/>
                  </a:lnTo>
                  <a:close/>
                </a:path>
                <a:path w="931545" h="76835">
                  <a:moveTo>
                    <a:pt x="171742" y="56743"/>
                  </a:moveTo>
                  <a:lnTo>
                    <a:pt x="162267" y="56743"/>
                  </a:lnTo>
                  <a:lnTo>
                    <a:pt x="162267" y="31699"/>
                  </a:lnTo>
                  <a:lnTo>
                    <a:pt x="171742" y="31699"/>
                  </a:lnTo>
                  <a:lnTo>
                    <a:pt x="171742" y="56743"/>
                  </a:lnTo>
                  <a:close/>
                </a:path>
                <a:path w="931545" h="76835">
                  <a:moveTo>
                    <a:pt x="212725" y="56743"/>
                  </a:moveTo>
                  <a:lnTo>
                    <a:pt x="188810" y="56743"/>
                  </a:lnTo>
                  <a:lnTo>
                    <a:pt x="188810" y="1092"/>
                  </a:lnTo>
                  <a:lnTo>
                    <a:pt x="198285" y="1092"/>
                  </a:lnTo>
                  <a:lnTo>
                    <a:pt x="198285" y="20726"/>
                  </a:lnTo>
                  <a:lnTo>
                    <a:pt x="213067" y="20726"/>
                  </a:lnTo>
                  <a:lnTo>
                    <a:pt x="221388" y="21914"/>
                  </a:lnTo>
                  <a:lnTo>
                    <a:pt x="227645" y="25353"/>
                  </a:lnTo>
                  <a:lnTo>
                    <a:pt x="229806" y="28371"/>
                  </a:lnTo>
                  <a:lnTo>
                    <a:pt x="198285" y="28371"/>
                  </a:lnTo>
                  <a:lnTo>
                    <a:pt x="198285" y="49212"/>
                  </a:lnTo>
                  <a:lnTo>
                    <a:pt x="229075" y="49212"/>
                  </a:lnTo>
                  <a:lnTo>
                    <a:pt x="227360" y="51639"/>
                  </a:lnTo>
                  <a:lnTo>
                    <a:pt x="220970" y="55407"/>
                  </a:lnTo>
                  <a:lnTo>
                    <a:pt x="212725" y="56743"/>
                  </a:lnTo>
                  <a:close/>
                </a:path>
                <a:path w="931545" h="76835">
                  <a:moveTo>
                    <a:pt x="229075" y="49212"/>
                  </a:moveTo>
                  <a:lnTo>
                    <a:pt x="218478" y="49212"/>
                  </a:lnTo>
                  <a:lnTo>
                    <a:pt x="223388" y="45797"/>
                  </a:lnTo>
                  <a:lnTo>
                    <a:pt x="223481" y="31648"/>
                  </a:lnTo>
                  <a:lnTo>
                    <a:pt x="218668" y="28371"/>
                  </a:lnTo>
                  <a:lnTo>
                    <a:pt x="229806" y="28371"/>
                  </a:lnTo>
                  <a:lnTo>
                    <a:pt x="231586" y="30858"/>
                  </a:lnTo>
                  <a:lnTo>
                    <a:pt x="232956" y="38239"/>
                  </a:lnTo>
                  <a:lnTo>
                    <a:pt x="231489" y="45797"/>
                  </a:lnTo>
                  <a:lnTo>
                    <a:pt x="229075" y="49212"/>
                  </a:lnTo>
                  <a:close/>
                </a:path>
                <a:path w="931545" h="76835">
                  <a:moveTo>
                    <a:pt x="249923" y="56743"/>
                  </a:moveTo>
                  <a:lnTo>
                    <a:pt x="240449" y="56743"/>
                  </a:lnTo>
                  <a:lnTo>
                    <a:pt x="240449" y="1092"/>
                  </a:lnTo>
                  <a:lnTo>
                    <a:pt x="249923" y="1092"/>
                  </a:lnTo>
                  <a:lnTo>
                    <a:pt x="249923" y="56743"/>
                  </a:lnTo>
                  <a:close/>
                </a:path>
                <a:path w="931545" h="76835">
                  <a:moveTo>
                    <a:pt x="271208" y="56743"/>
                  </a:moveTo>
                  <a:lnTo>
                    <a:pt x="260489" y="56743"/>
                  </a:lnTo>
                  <a:lnTo>
                    <a:pt x="281381" y="28575"/>
                  </a:lnTo>
                  <a:lnTo>
                    <a:pt x="261086" y="1092"/>
                  </a:lnTo>
                  <a:lnTo>
                    <a:pt x="272199" y="1092"/>
                  </a:lnTo>
                  <a:lnTo>
                    <a:pt x="286931" y="21132"/>
                  </a:lnTo>
                  <a:lnTo>
                    <a:pt x="297675" y="21132"/>
                  </a:lnTo>
                  <a:lnTo>
                    <a:pt x="292290" y="28371"/>
                  </a:lnTo>
                  <a:lnTo>
                    <a:pt x="297807" y="35864"/>
                  </a:lnTo>
                  <a:lnTo>
                    <a:pt x="286740" y="35864"/>
                  </a:lnTo>
                  <a:lnTo>
                    <a:pt x="271208" y="56743"/>
                  </a:lnTo>
                  <a:close/>
                </a:path>
                <a:path w="931545" h="76835">
                  <a:moveTo>
                    <a:pt x="297675" y="21132"/>
                  </a:moveTo>
                  <a:lnTo>
                    <a:pt x="286931" y="21132"/>
                  </a:lnTo>
                  <a:lnTo>
                    <a:pt x="301815" y="1092"/>
                  </a:lnTo>
                  <a:lnTo>
                    <a:pt x="312585" y="1092"/>
                  </a:lnTo>
                  <a:lnTo>
                    <a:pt x="297675" y="21132"/>
                  </a:lnTo>
                  <a:close/>
                </a:path>
                <a:path w="931545" h="76835">
                  <a:moveTo>
                    <a:pt x="313181" y="56743"/>
                  </a:moveTo>
                  <a:lnTo>
                    <a:pt x="302158" y="56743"/>
                  </a:lnTo>
                  <a:lnTo>
                    <a:pt x="286740" y="35864"/>
                  </a:lnTo>
                  <a:lnTo>
                    <a:pt x="297807" y="35864"/>
                  </a:lnTo>
                  <a:lnTo>
                    <a:pt x="313181" y="56743"/>
                  </a:lnTo>
                  <a:close/>
                </a:path>
                <a:path w="931545" h="76835">
                  <a:moveTo>
                    <a:pt x="373849" y="76593"/>
                  </a:moveTo>
                  <a:lnTo>
                    <a:pt x="348297" y="76593"/>
                  </a:lnTo>
                  <a:lnTo>
                    <a:pt x="348297" y="68300"/>
                  </a:lnTo>
                  <a:lnTo>
                    <a:pt x="367347" y="68300"/>
                  </a:lnTo>
                  <a:lnTo>
                    <a:pt x="368439" y="67170"/>
                  </a:lnTo>
                  <a:lnTo>
                    <a:pt x="368352" y="55308"/>
                  </a:lnTo>
                  <a:lnTo>
                    <a:pt x="345020" y="1092"/>
                  </a:lnTo>
                  <a:lnTo>
                    <a:pt x="355092" y="1092"/>
                  </a:lnTo>
                  <a:lnTo>
                    <a:pt x="373100" y="43497"/>
                  </a:lnTo>
                  <a:lnTo>
                    <a:pt x="382553" y="43497"/>
                  </a:lnTo>
                  <a:lnTo>
                    <a:pt x="377571" y="55308"/>
                  </a:lnTo>
                  <a:lnTo>
                    <a:pt x="377571" y="73025"/>
                  </a:lnTo>
                  <a:lnTo>
                    <a:pt x="373849" y="76593"/>
                  </a:lnTo>
                  <a:close/>
                </a:path>
                <a:path w="931545" h="76835">
                  <a:moveTo>
                    <a:pt x="382553" y="43497"/>
                  </a:moveTo>
                  <a:lnTo>
                    <a:pt x="373100" y="43497"/>
                  </a:lnTo>
                  <a:lnTo>
                    <a:pt x="390613" y="1092"/>
                  </a:lnTo>
                  <a:lnTo>
                    <a:pt x="400443" y="1092"/>
                  </a:lnTo>
                  <a:lnTo>
                    <a:pt x="382553" y="43497"/>
                  </a:lnTo>
                  <a:close/>
                </a:path>
                <a:path w="931545" h="76835">
                  <a:moveTo>
                    <a:pt x="451294" y="56743"/>
                  </a:moveTo>
                  <a:lnTo>
                    <a:pt x="441820" y="56743"/>
                  </a:lnTo>
                  <a:lnTo>
                    <a:pt x="441820" y="36550"/>
                  </a:lnTo>
                  <a:lnTo>
                    <a:pt x="425196" y="36550"/>
                  </a:lnTo>
                  <a:lnTo>
                    <a:pt x="411695" y="36410"/>
                  </a:lnTo>
                  <a:lnTo>
                    <a:pt x="407085" y="33134"/>
                  </a:lnTo>
                  <a:lnTo>
                    <a:pt x="407017" y="28765"/>
                  </a:lnTo>
                  <a:lnTo>
                    <a:pt x="406895" y="1092"/>
                  </a:lnTo>
                  <a:lnTo>
                    <a:pt x="416369" y="1092"/>
                  </a:lnTo>
                  <a:lnTo>
                    <a:pt x="416369" y="26682"/>
                  </a:lnTo>
                  <a:lnTo>
                    <a:pt x="419392" y="28765"/>
                  </a:lnTo>
                  <a:lnTo>
                    <a:pt x="451294" y="28765"/>
                  </a:lnTo>
                  <a:lnTo>
                    <a:pt x="451294" y="56743"/>
                  </a:lnTo>
                  <a:close/>
                </a:path>
                <a:path w="931545" h="76835">
                  <a:moveTo>
                    <a:pt x="451294" y="28765"/>
                  </a:moveTo>
                  <a:lnTo>
                    <a:pt x="441820" y="28765"/>
                  </a:lnTo>
                  <a:lnTo>
                    <a:pt x="441820" y="1092"/>
                  </a:lnTo>
                  <a:lnTo>
                    <a:pt x="451294" y="1092"/>
                  </a:lnTo>
                  <a:lnTo>
                    <a:pt x="451294" y="28765"/>
                  </a:lnTo>
                  <a:close/>
                </a:path>
                <a:path w="931545" h="76835">
                  <a:moveTo>
                    <a:pt x="475653" y="17056"/>
                  </a:moveTo>
                  <a:lnTo>
                    <a:pt x="466178" y="17056"/>
                  </a:lnTo>
                  <a:lnTo>
                    <a:pt x="468172" y="10142"/>
                  </a:lnTo>
                  <a:lnTo>
                    <a:pt x="472863" y="4751"/>
                  </a:lnTo>
                  <a:lnTo>
                    <a:pt x="479743" y="1248"/>
                  </a:lnTo>
                  <a:lnTo>
                    <a:pt x="488302" y="0"/>
                  </a:lnTo>
                  <a:lnTo>
                    <a:pt x="497801" y="1603"/>
                  </a:lnTo>
                  <a:lnTo>
                    <a:pt x="504812" y="6189"/>
                  </a:lnTo>
                  <a:lnTo>
                    <a:pt x="505928" y="7937"/>
                  </a:lnTo>
                  <a:lnTo>
                    <a:pt x="484682" y="7937"/>
                  </a:lnTo>
                  <a:lnTo>
                    <a:pt x="481901" y="8724"/>
                  </a:lnTo>
                  <a:lnTo>
                    <a:pt x="479564" y="10312"/>
                  </a:lnTo>
                  <a:lnTo>
                    <a:pt x="477291" y="11899"/>
                  </a:lnTo>
                  <a:lnTo>
                    <a:pt x="475996" y="14135"/>
                  </a:lnTo>
                  <a:lnTo>
                    <a:pt x="475653" y="17056"/>
                  </a:lnTo>
                  <a:close/>
                </a:path>
                <a:path w="931545" h="76835">
                  <a:moveTo>
                    <a:pt x="473075" y="57988"/>
                  </a:moveTo>
                  <a:lnTo>
                    <a:pt x="464832" y="50647"/>
                  </a:lnTo>
                  <a:lnTo>
                    <a:pt x="464934" y="45986"/>
                  </a:lnTo>
                  <a:lnTo>
                    <a:pt x="465060" y="35661"/>
                  </a:lnTo>
                  <a:lnTo>
                    <a:pt x="467017" y="31597"/>
                  </a:lnTo>
                  <a:lnTo>
                    <a:pt x="470890" y="28968"/>
                  </a:lnTo>
                  <a:lnTo>
                    <a:pt x="474751" y="26289"/>
                  </a:lnTo>
                  <a:lnTo>
                    <a:pt x="479463" y="24803"/>
                  </a:lnTo>
                  <a:lnTo>
                    <a:pt x="484924" y="24307"/>
                  </a:lnTo>
                  <a:lnTo>
                    <a:pt x="501053" y="23114"/>
                  </a:lnTo>
                  <a:lnTo>
                    <a:pt x="501053" y="12788"/>
                  </a:lnTo>
                  <a:lnTo>
                    <a:pt x="496379" y="7937"/>
                  </a:lnTo>
                  <a:lnTo>
                    <a:pt x="505928" y="7937"/>
                  </a:lnTo>
                  <a:lnTo>
                    <a:pt x="509137" y="12964"/>
                  </a:lnTo>
                  <a:lnTo>
                    <a:pt x="510578" y="21132"/>
                  </a:lnTo>
                  <a:lnTo>
                    <a:pt x="510578" y="30454"/>
                  </a:lnTo>
                  <a:lnTo>
                    <a:pt x="501053" y="30454"/>
                  </a:lnTo>
                  <a:lnTo>
                    <a:pt x="486410" y="31496"/>
                  </a:lnTo>
                  <a:lnTo>
                    <a:pt x="479221" y="32143"/>
                  </a:lnTo>
                  <a:lnTo>
                    <a:pt x="474510" y="35661"/>
                  </a:lnTo>
                  <a:lnTo>
                    <a:pt x="474510" y="45986"/>
                  </a:lnTo>
                  <a:lnTo>
                    <a:pt x="478675" y="49898"/>
                  </a:lnTo>
                  <a:lnTo>
                    <a:pt x="485228" y="49898"/>
                  </a:lnTo>
                  <a:lnTo>
                    <a:pt x="492163" y="50050"/>
                  </a:lnTo>
                  <a:lnTo>
                    <a:pt x="500668" y="50050"/>
                  </a:lnTo>
                  <a:lnTo>
                    <a:pt x="499364" y="53022"/>
                  </a:lnTo>
                  <a:lnTo>
                    <a:pt x="492074" y="57835"/>
                  </a:lnTo>
                  <a:lnTo>
                    <a:pt x="483133" y="57835"/>
                  </a:lnTo>
                  <a:lnTo>
                    <a:pt x="473075" y="57988"/>
                  </a:lnTo>
                  <a:close/>
                </a:path>
                <a:path w="931545" h="76835">
                  <a:moveTo>
                    <a:pt x="500668" y="50050"/>
                  </a:moveTo>
                  <a:lnTo>
                    <a:pt x="492163" y="50050"/>
                  </a:lnTo>
                  <a:lnTo>
                    <a:pt x="501396" y="43599"/>
                  </a:lnTo>
                  <a:lnTo>
                    <a:pt x="501053" y="36703"/>
                  </a:lnTo>
                  <a:lnTo>
                    <a:pt x="501053" y="30454"/>
                  </a:lnTo>
                  <a:lnTo>
                    <a:pt x="510578" y="30454"/>
                  </a:lnTo>
                  <a:lnTo>
                    <a:pt x="510578" y="47815"/>
                  </a:lnTo>
                  <a:lnTo>
                    <a:pt x="501650" y="47815"/>
                  </a:lnTo>
                  <a:lnTo>
                    <a:pt x="500668" y="50050"/>
                  </a:lnTo>
                  <a:close/>
                </a:path>
                <a:path w="931545" h="76835">
                  <a:moveTo>
                    <a:pt x="511124" y="56743"/>
                  </a:moveTo>
                  <a:lnTo>
                    <a:pt x="502183" y="56743"/>
                  </a:lnTo>
                  <a:lnTo>
                    <a:pt x="501789" y="54965"/>
                  </a:lnTo>
                  <a:lnTo>
                    <a:pt x="501751" y="54165"/>
                  </a:lnTo>
                  <a:lnTo>
                    <a:pt x="501650" y="47815"/>
                  </a:lnTo>
                  <a:lnTo>
                    <a:pt x="510578" y="47815"/>
                  </a:lnTo>
                  <a:lnTo>
                    <a:pt x="510678" y="53022"/>
                  </a:lnTo>
                  <a:lnTo>
                    <a:pt x="510717" y="54165"/>
                  </a:lnTo>
                  <a:lnTo>
                    <a:pt x="511124" y="56743"/>
                  </a:lnTo>
                  <a:close/>
                </a:path>
                <a:path w="931545" h="76835">
                  <a:moveTo>
                    <a:pt x="550113" y="57835"/>
                  </a:moveTo>
                  <a:lnTo>
                    <a:pt x="539048" y="55712"/>
                  </a:lnTo>
                  <a:lnTo>
                    <a:pt x="530728" y="49610"/>
                  </a:lnTo>
                  <a:lnTo>
                    <a:pt x="525515" y="40392"/>
                  </a:lnTo>
                  <a:lnTo>
                    <a:pt x="523773" y="28917"/>
                  </a:lnTo>
                  <a:lnTo>
                    <a:pt x="525515" y="17436"/>
                  </a:lnTo>
                  <a:lnTo>
                    <a:pt x="530728" y="8205"/>
                  </a:lnTo>
                  <a:lnTo>
                    <a:pt x="539048" y="2102"/>
                  </a:lnTo>
                  <a:lnTo>
                    <a:pt x="550113" y="0"/>
                  </a:lnTo>
                  <a:lnTo>
                    <a:pt x="558722" y="1340"/>
                  </a:lnTo>
                  <a:lnTo>
                    <a:pt x="565608" y="5183"/>
                  </a:lnTo>
                  <a:lnTo>
                    <a:pt x="567765" y="7937"/>
                  </a:lnTo>
                  <a:lnTo>
                    <a:pt x="549617" y="7937"/>
                  </a:lnTo>
                  <a:lnTo>
                    <a:pt x="542523" y="9531"/>
                  </a:lnTo>
                  <a:lnTo>
                    <a:pt x="537375" y="14089"/>
                  </a:lnTo>
                  <a:lnTo>
                    <a:pt x="534255" y="20815"/>
                  </a:lnTo>
                  <a:lnTo>
                    <a:pt x="533247" y="28917"/>
                  </a:lnTo>
                  <a:lnTo>
                    <a:pt x="534255" y="37007"/>
                  </a:lnTo>
                  <a:lnTo>
                    <a:pt x="537375" y="43722"/>
                  </a:lnTo>
                  <a:lnTo>
                    <a:pt x="542523" y="48281"/>
                  </a:lnTo>
                  <a:lnTo>
                    <a:pt x="549617" y="49898"/>
                  </a:lnTo>
                  <a:lnTo>
                    <a:pt x="567622" y="49898"/>
                  </a:lnTo>
                  <a:lnTo>
                    <a:pt x="565494" y="52633"/>
                  </a:lnTo>
                  <a:lnTo>
                    <a:pt x="558693" y="56487"/>
                  </a:lnTo>
                  <a:lnTo>
                    <a:pt x="550113" y="57835"/>
                  </a:lnTo>
                  <a:close/>
                </a:path>
                <a:path w="931545" h="76835">
                  <a:moveTo>
                    <a:pt x="572579" y="19291"/>
                  </a:moveTo>
                  <a:lnTo>
                    <a:pt x="563105" y="19291"/>
                  </a:lnTo>
                  <a:lnTo>
                    <a:pt x="562559" y="15913"/>
                  </a:lnTo>
                  <a:lnTo>
                    <a:pt x="561124" y="13195"/>
                  </a:lnTo>
                  <a:lnTo>
                    <a:pt x="558939" y="11061"/>
                  </a:lnTo>
                  <a:lnTo>
                    <a:pt x="556704" y="8928"/>
                  </a:lnTo>
                  <a:lnTo>
                    <a:pt x="553935" y="7937"/>
                  </a:lnTo>
                  <a:lnTo>
                    <a:pt x="567765" y="7937"/>
                  </a:lnTo>
                  <a:lnTo>
                    <a:pt x="570363" y="11256"/>
                  </a:lnTo>
                  <a:lnTo>
                    <a:pt x="572579" y="19291"/>
                  </a:lnTo>
                  <a:close/>
                </a:path>
                <a:path w="931545" h="76835">
                  <a:moveTo>
                    <a:pt x="567622" y="49898"/>
                  </a:moveTo>
                  <a:lnTo>
                    <a:pt x="553935" y="49898"/>
                  </a:lnTo>
                  <a:lnTo>
                    <a:pt x="556615" y="48856"/>
                  </a:lnTo>
                  <a:lnTo>
                    <a:pt x="558838" y="46723"/>
                  </a:lnTo>
                  <a:lnTo>
                    <a:pt x="561073" y="44640"/>
                  </a:lnTo>
                  <a:lnTo>
                    <a:pt x="562508" y="41859"/>
                  </a:lnTo>
                  <a:lnTo>
                    <a:pt x="563105" y="38544"/>
                  </a:lnTo>
                  <a:lnTo>
                    <a:pt x="572579" y="38544"/>
                  </a:lnTo>
                  <a:lnTo>
                    <a:pt x="570221" y="46557"/>
                  </a:lnTo>
                  <a:lnTo>
                    <a:pt x="567622" y="49898"/>
                  </a:lnTo>
                  <a:close/>
                </a:path>
                <a:path w="931545" h="76835">
                  <a:moveTo>
                    <a:pt x="624827" y="8826"/>
                  </a:moveTo>
                  <a:lnTo>
                    <a:pt x="578383" y="8826"/>
                  </a:lnTo>
                  <a:lnTo>
                    <a:pt x="578383" y="1092"/>
                  </a:lnTo>
                  <a:lnTo>
                    <a:pt x="624827" y="1092"/>
                  </a:lnTo>
                  <a:lnTo>
                    <a:pt x="624827" y="8826"/>
                  </a:lnTo>
                  <a:close/>
                </a:path>
                <a:path w="931545" h="76835">
                  <a:moveTo>
                    <a:pt x="606374" y="56743"/>
                  </a:moveTo>
                  <a:lnTo>
                    <a:pt x="596900" y="56743"/>
                  </a:lnTo>
                  <a:lnTo>
                    <a:pt x="596900" y="8826"/>
                  </a:lnTo>
                  <a:lnTo>
                    <a:pt x="606374" y="8826"/>
                  </a:lnTo>
                  <a:lnTo>
                    <a:pt x="606374" y="56743"/>
                  </a:lnTo>
                  <a:close/>
                </a:path>
                <a:path w="931545" h="76835">
                  <a:moveTo>
                    <a:pt x="644474" y="56743"/>
                  </a:moveTo>
                  <a:lnTo>
                    <a:pt x="635000" y="56743"/>
                  </a:lnTo>
                  <a:lnTo>
                    <a:pt x="635000" y="1092"/>
                  </a:lnTo>
                  <a:lnTo>
                    <a:pt x="644474" y="1092"/>
                  </a:lnTo>
                  <a:lnTo>
                    <a:pt x="644474" y="23850"/>
                  </a:lnTo>
                  <a:lnTo>
                    <a:pt x="682421" y="23850"/>
                  </a:lnTo>
                  <a:lnTo>
                    <a:pt x="682421" y="31699"/>
                  </a:lnTo>
                  <a:lnTo>
                    <a:pt x="644474" y="31699"/>
                  </a:lnTo>
                  <a:lnTo>
                    <a:pt x="644474" y="56743"/>
                  </a:lnTo>
                  <a:close/>
                </a:path>
                <a:path w="931545" h="76835">
                  <a:moveTo>
                    <a:pt x="682421" y="23850"/>
                  </a:moveTo>
                  <a:lnTo>
                    <a:pt x="672998" y="23850"/>
                  </a:lnTo>
                  <a:lnTo>
                    <a:pt x="672998" y="1092"/>
                  </a:lnTo>
                  <a:lnTo>
                    <a:pt x="682421" y="1092"/>
                  </a:lnTo>
                  <a:lnTo>
                    <a:pt x="682421" y="23850"/>
                  </a:lnTo>
                  <a:close/>
                </a:path>
                <a:path w="931545" h="76835">
                  <a:moveTo>
                    <a:pt x="682421" y="56743"/>
                  </a:moveTo>
                  <a:lnTo>
                    <a:pt x="672998" y="56743"/>
                  </a:lnTo>
                  <a:lnTo>
                    <a:pt x="672998" y="31699"/>
                  </a:lnTo>
                  <a:lnTo>
                    <a:pt x="682421" y="31699"/>
                  </a:lnTo>
                  <a:lnTo>
                    <a:pt x="682421" y="56743"/>
                  </a:lnTo>
                  <a:close/>
                </a:path>
                <a:path w="931545" h="76835">
                  <a:moveTo>
                    <a:pt x="712533" y="56743"/>
                  </a:moveTo>
                  <a:lnTo>
                    <a:pt x="699541" y="56743"/>
                  </a:lnTo>
                  <a:lnTo>
                    <a:pt x="699541" y="1092"/>
                  </a:lnTo>
                  <a:lnTo>
                    <a:pt x="708964" y="1092"/>
                  </a:lnTo>
                  <a:lnTo>
                    <a:pt x="708964" y="46977"/>
                  </a:lnTo>
                  <a:lnTo>
                    <a:pt x="718301" y="46977"/>
                  </a:lnTo>
                  <a:lnTo>
                    <a:pt x="712533" y="56743"/>
                  </a:lnTo>
                  <a:close/>
                </a:path>
                <a:path w="931545" h="76835">
                  <a:moveTo>
                    <a:pt x="718301" y="46977"/>
                  </a:moveTo>
                  <a:lnTo>
                    <a:pt x="708964" y="46977"/>
                  </a:lnTo>
                  <a:lnTo>
                    <a:pt x="736447" y="1092"/>
                  </a:lnTo>
                  <a:lnTo>
                    <a:pt x="748842" y="1092"/>
                  </a:lnTo>
                  <a:lnTo>
                    <a:pt x="748842" y="11303"/>
                  </a:lnTo>
                  <a:lnTo>
                    <a:pt x="739368" y="11303"/>
                  </a:lnTo>
                  <a:lnTo>
                    <a:pt x="718301" y="46977"/>
                  </a:lnTo>
                  <a:close/>
                </a:path>
                <a:path w="931545" h="76835">
                  <a:moveTo>
                    <a:pt x="748842" y="56743"/>
                  </a:moveTo>
                  <a:lnTo>
                    <a:pt x="739368" y="56743"/>
                  </a:lnTo>
                  <a:lnTo>
                    <a:pt x="739368" y="11303"/>
                  </a:lnTo>
                  <a:lnTo>
                    <a:pt x="748842" y="11303"/>
                  </a:lnTo>
                  <a:lnTo>
                    <a:pt x="748842" y="56743"/>
                  </a:lnTo>
                  <a:close/>
                </a:path>
                <a:path w="931545" h="76835">
                  <a:moveTo>
                    <a:pt x="775436" y="56743"/>
                  </a:moveTo>
                  <a:lnTo>
                    <a:pt x="765962" y="56743"/>
                  </a:lnTo>
                  <a:lnTo>
                    <a:pt x="765962" y="1092"/>
                  </a:lnTo>
                  <a:lnTo>
                    <a:pt x="775436" y="1092"/>
                  </a:lnTo>
                  <a:lnTo>
                    <a:pt x="775436" y="28663"/>
                  </a:lnTo>
                  <a:lnTo>
                    <a:pt x="795940" y="28663"/>
                  </a:lnTo>
                  <a:lnTo>
                    <a:pt x="796668" y="29705"/>
                  </a:lnTo>
                  <a:lnTo>
                    <a:pt x="785164" y="29705"/>
                  </a:lnTo>
                  <a:lnTo>
                    <a:pt x="775436" y="39281"/>
                  </a:lnTo>
                  <a:lnTo>
                    <a:pt x="775436" y="56743"/>
                  </a:lnTo>
                  <a:close/>
                </a:path>
                <a:path w="931545" h="76835">
                  <a:moveTo>
                    <a:pt x="795940" y="28663"/>
                  </a:moveTo>
                  <a:lnTo>
                    <a:pt x="775436" y="28663"/>
                  </a:lnTo>
                  <a:lnTo>
                    <a:pt x="802627" y="1092"/>
                  </a:lnTo>
                  <a:lnTo>
                    <a:pt x="814476" y="1092"/>
                  </a:lnTo>
                  <a:lnTo>
                    <a:pt x="792060" y="23114"/>
                  </a:lnTo>
                  <a:lnTo>
                    <a:pt x="795940" y="28663"/>
                  </a:lnTo>
                  <a:close/>
                </a:path>
                <a:path w="931545" h="76835">
                  <a:moveTo>
                    <a:pt x="815568" y="56743"/>
                  </a:moveTo>
                  <a:lnTo>
                    <a:pt x="804113" y="56743"/>
                  </a:lnTo>
                  <a:lnTo>
                    <a:pt x="785164" y="29705"/>
                  </a:lnTo>
                  <a:lnTo>
                    <a:pt x="796668" y="29705"/>
                  </a:lnTo>
                  <a:lnTo>
                    <a:pt x="815568" y="56743"/>
                  </a:lnTo>
                  <a:close/>
                </a:path>
                <a:path w="931545" h="76835">
                  <a:moveTo>
                    <a:pt x="845439" y="57835"/>
                  </a:moveTo>
                  <a:lnTo>
                    <a:pt x="835138" y="55810"/>
                  </a:lnTo>
                  <a:lnTo>
                    <a:pt x="826720" y="49796"/>
                  </a:lnTo>
                  <a:lnTo>
                    <a:pt x="821077" y="40572"/>
                  </a:lnTo>
                  <a:lnTo>
                    <a:pt x="819099" y="28917"/>
                  </a:lnTo>
                  <a:lnTo>
                    <a:pt x="821077" y="17262"/>
                  </a:lnTo>
                  <a:lnTo>
                    <a:pt x="826720" y="8039"/>
                  </a:lnTo>
                  <a:lnTo>
                    <a:pt x="835138" y="2025"/>
                  </a:lnTo>
                  <a:lnTo>
                    <a:pt x="845439" y="0"/>
                  </a:lnTo>
                  <a:lnTo>
                    <a:pt x="855784" y="2025"/>
                  </a:lnTo>
                  <a:lnTo>
                    <a:pt x="864073" y="7937"/>
                  </a:lnTo>
                  <a:lnTo>
                    <a:pt x="844943" y="7937"/>
                  </a:lnTo>
                  <a:lnTo>
                    <a:pt x="838426" y="9381"/>
                  </a:lnTo>
                  <a:lnTo>
                    <a:pt x="833239" y="13536"/>
                  </a:lnTo>
                  <a:lnTo>
                    <a:pt x="829811" y="20137"/>
                  </a:lnTo>
                  <a:lnTo>
                    <a:pt x="828573" y="28917"/>
                  </a:lnTo>
                  <a:lnTo>
                    <a:pt x="829811" y="37698"/>
                  </a:lnTo>
                  <a:lnTo>
                    <a:pt x="833239" y="44299"/>
                  </a:lnTo>
                  <a:lnTo>
                    <a:pt x="838426" y="48454"/>
                  </a:lnTo>
                  <a:lnTo>
                    <a:pt x="844943" y="49898"/>
                  </a:lnTo>
                  <a:lnTo>
                    <a:pt x="864073" y="49898"/>
                  </a:lnTo>
                  <a:lnTo>
                    <a:pt x="855784" y="55810"/>
                  </a:lnTo>
                  <a:lnTo>
                    <a:pt x="845439" y="57835"/>
                  </a:lnTo>
                  <a:close/>
                </a:path>
                <a:path w="931545" h="76835">
                  <a:moveTo>
                    <a:pt x="864073" y="49898"/>
                  </a:moveTo>
                  <a:lnTo>
                    <a:pt x="845934" y="49898"/>
                  </a:lnTo>
                  <a:lnTo>
                    <a:pt x="852467" y="48454"/>
                  </a:lnTo>
                  <a:lnTo>
                    <a:pt x="857653" y="44299"/>
                  </a:lnTo>
                  <a:lnTo>
                    <a:pt x="861071" y="37698"/>
                  </a:lnTo>
                  <a:lnTo>
                    <a:pt x="862304" y="28917"/>
                  </a:lnTo>
                  <a:lnTo>
                    <a:pt x="861071" y="20137"/>
                  </a:lnTo>
                  <a:lnTo>
                    <a:pt x="857653" y="13536"/>
                  </a:lnTo>
                  <a:lnTo>
                    <a:pt x="852467" y="9381"/>
                  </a:lnTo>
                  <a:lnTo>
                    <a:pt x="845934" y="7937"/>
                  </a:lnTo>
                  <a:lnTo>
                    <a:pt x="864073" y="7937"/>
                  </a:lnTo>
                  <a:lnTo>
                    <a:pt x="864215" y="8039"/>
                  </a:lnTo>
                  <a:lnTo>
                    <a:pt x="869856" y="17262"/>
                  </a:lnTo>
                  <a:lnTo>
                    <a:pt x="871829" y="28917"/>
                  </a:lnTo>
                  <a:lnTo>
                    <a:pt x="869856" y="40572"/>
                  </a:lnTo>
                  <a:lnTo>
                    <a:pt x="864215" y="49796"/>
                  </a:lnTo>
                  <a:lnTo>
                    <a:pt x="864073" y="49898"/>
                  </a:lnTo>
                  <a:close/>
                </a:path>
                <a:path w="931545" h="76835">
                  <a:moveTo>
                    <a:pt x="923023" y="56896"/>
                  </a:moveTo>
                  <a:lnTo>
                    <a:pt x="912164" y="56743"/>
                  </a:lnTo>
                  <a:lnTo>
                    <a:pt x="885418" y="56743"/>
                  </a:lnTo>
                  <a:lnTo>
                    <a:pt x="885418" y="1092"/>
                  </a:lnTo>
                  <a:lnTo>
                    <a:pt x="923074" y="1092"/>
                  </a:lnTo>
                  <a:lnTo>
                    <a:pt x="929373" y="7086"/>
                  </a:lnTo>
                  <a:lnTo>
                    <a:pt x="929373" y="8280"/>
                  </a:lnTo>
                  <a:lnTo>
                    <a:pt x="895045" y="8280"/>
                  </a:lnTo>
                  <a:lnTo>
                    <a:pt x="895045" y="24650"/>
                  </a:lnTo>
                  <a:lnTo>
                    <a:pt x="927117" y="24650"/>
                  </a:lnTo>
                  <a:lnTo>
                    <a:pt x="925652" y="26390"/>
                  </a:lnTo>
                  <a:lnTo>
                    <a:pt x="919200" y="28371"/>
                  </a:lnTo>
                  <a:lnTo>
                    <a:pt x="924915" y="28816"/>
                  </a:lnTo>
                  <a:lnTo>
                    <a:pt x="929193" y="32296"/>
                  </a:lnTo>
                  <a:lnTo>
                    <a:pt x="895045" y="32296"/>
                  </a:lnTo>
                  <a:lnTo>
                    <a:pt x="895045" y="49504"/>
                  </a:lnTo>
                  <a:lnTo>
                    <a:pt x="930954" y="49504"/>
                  </a:lnTo>
                  <a:lnTo>
                    <a:pt x="930960" y="49796"/>
                  </a:lnTo>
                  <a:lnTo>
                    <a:pt x="923023" y="56896"/>
                  </a:lnTo>
                  <a:close/>
                </a:path>
                <a:path w="931545" h="76835">
                  <a:moveTo>
                    <a:pt x="927117" y="24650"/>
                  </a:moveTo>
                  <a:lnTo>
                    <a:pt x="916330" y="24650"/>
                  </a:lnTo>
                  <a:lnTo>
                    <a:pt x="919899" y="21323"/>
                  </a:lnTo>
                  <a:lnTo>
                    <a:pt x="919899" y="11010"/>
                  </a:lnTo>
                  <a:lnTo>
                    <a:pt x="916279" y="8280"/>
                  </a:lnTo>
                  <a:lnTo>
                    <a:pt x="929373" y="8280"/>
                  </a:lnTo>
                  <a:lnTo>
                    <a:pt x="929373" y="21971"/>
                  </a:lnTo>
                  <a:lnTo>
                    <a:pt x="927117" y="24650"/>
                  </a:lnTo>
                  <a:close/>
                </a:path>
                <a:path w="931545" h="76835">
                  <a:moveTo>
                    <a:pt x="930954" y="49504"/>
                  </a:moveTo>
                  <a:lnTo>
                    <a:pt x="917714" y="49504"/>
                  </a:lnTo>
                  <a:lnTo>
                    <a:pt x="921245" y="46278"/>
                  </a:lnTo>
                  <a:lnTo>
                    <a:pt x="921245" y="35560"/>
                  </a:lnTo>
                  <a:lnTo>
                    <a:pt x="917663" y="32296"/>
                  </a:lnTo>
                  <a:lnTo>
                    <a:pt x="929193" y="32296"/>
                  </a:lnTo>
                  <a:lnTo>
                    <a:pt x="930770" y="33578"/>
                  </a:lnTo>
                  <a:lnTo>
                    <a:pt x="930885" y="46278"/>
                  </a:lnTo>
                  <a:lnTo>
                    <a:pt x="930954" y="495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242846" y="2224379"/>
              <a:ext cx="1788160" cy="835660"/>
            </a:xfrm>
            <a:custGeom>
              <a:avLst/>
              <a:gdLst/>
              <a:ahLst/>
              <a:cxnLst/>
              <a:rect l="l" t="t" r="r" b="b"/>
              <a:pathLst>
                <a:path w="1788159" h="835660">
                  <a:moveTo>
                    <a:pt x="139204" y="835431"/>
                  </a:moveTo>
                  <a:lnTo>
                    <a:pt x="95198" y="828331"/>
                  </a:lnTo>
                  <a:lnTo>
                    <a:pt x="56984" y="808560"/>
                  </a:lnTo>
                  <a:lnTo>
                    <a:pt x="26853" y="778413"/>
                  </a:lnTo>
                  <a:lnTo>
                    <a:pt x="7095" y="740187"/>
                  </a:lnTo>
                  <a:lnTo>
                    <a:pt x="0" y="696175"/>
                  </a:lnTo>
                  <a:lnTo>
                    <a:pt x="0" y="139204"/>
                  </a:lnTo>
                  <a:lnTo>
                    <a:pt x="7095" y="95203"/>
                  </a:lnTo>
                  <a:lnTo>
                    <a:pt x="26853" y="56989"/>
                  </a:lnTo>
                  <a:lnTo>
                    <a:pt x="56984" y="26856"/>
                  </a:lnTo>
                  <a:lnTo>
                    <a:pt x="95198" y="7096"/>
                  </a:lnTo>
                  <a:lnTo>
                    <a:pt x="139204" y="0"/>
                  </a:lnTo>
                  <a:lnTo>
                    <a:pt x="139204" y="5562"/>
                  </a:lnTo>
                  <a:lnTo>
                    <a:pt x="96955" y="12375"/>
                  </a:lnTo>
                  <a:lnTo>
                    <a:pt x="60265" y="31346"/>
                  </a:lnTo>
                  <a:lnTo>
                    <a:pt x="31334" y="60275"/>
                  </a:lnTo>
                  <a:lnTo>
                    <a:pt x="12362" y="96961"/>
                  </a:lnTo>
                  <a:lnTo>
                    <a:pt x="5549" y="139204"/>
                  </a:lnTo>
                  <a:lnTo>
                    <a:pt x="5549" y="696175"/>
                  </a:lnTo>
                  <a:lnTo>
                    <a:pt x="12362" y="738418"/>
                  </a:lnTo>
                  <a:lnTo>
                    <a:pt x="31334" y="775104"/>
                  </a:lnTo>
                  <a:lnTo>
                    <a:pt x="60265" y="804033"/>
                  </a:lnTo>
                  <a:lnTo>
                    <a:pt x="96955" y="823005"/>
                  </a:lnTo>
                  <a:lnTo>
                    <a:pt x="139204" y="829817"/>
                  </a:lnTo>
                  <a:lnTo>
                    <a:pt x="139204" y="835431"/>
                  </a:lnTo>
                  <a:close/>
                </a:path>
                <a:path w="1788159" h="835660">
                  <a:moveTo>
                    <a:pt x="1642960" y="5562"/>
                  </a:moveTo>
                  <a:lnTo>
                    <a:pt x="139204" y="5562"/>
                  </a:lnTo>
                  <a:lnTo>
                    <a:pt x="139204" y="0"/>
                  </a:lnTo>
                  <a:lnTo>
                    <a:pt x="1642960" y="0"/>
                  </a:lnTo>
                  <a:lnTo>
                    <a:pt x="1642960" y="5562"/>
                  </a:lnTo>
                  <a:close/>
                </a:path>
                <a:path w="1788159" h="835660">
                  <a:moveTo>
                    <a:pt x="1787766" y="696175"/>
                  </a:moveTo>
                  <a:lnTo>
                    <a:pt x="1776666" y="696175"/>
                  </a:lnTo>
                  <a:lnTo>
                    <a:pt x="1776666" y="139204"/>
                  </a:lnTo>
                  <a:lnTo>
                    <a:pt x="1769848" y="96961"/>
                  </a:lnTo>
                  <a:lnTo>
                    <a:pt x="1750863" y="60275"/>
                  </a:lnTo>
                  <a:lnTo>
                    <a:pt x="1721917" y="31346"/>
                  </a:lnTo>
                  <a:lnTo>
                    <a:pt x="1685215" y="12375"/>
                  </a:lnTo>
                  <a:lnTo>
                    <a:pt x="1642960" y="5562"/>
                  </a:lnTo>
                  <a:lnTo>
                    <a:pt x="1642960" y="0"/>
                  </a:lnTo>
                  <a:lnTo>
                    <a:pt x="1686992" y="7096"/>
                  </a:lnTo>
                  <a:lnTo>
                    <a:pt x="1725220" y="26856"/>
                  </a:lnTo>
                  <a:lnTo>
                    <a:pt x="1755359" y="56989"/>
                  </a:lnTo>
                  <a:lnTo>
                    <a:pt x="1775120" y="95203"/>
                  </a:lnTo>
                  <a:lnTo>
                    <a:pt x="1782216" y="139204"/>
                  </a:lnTo>
                  <a:lnTo>
                    <a:pt x="1787766" y="139204"/>
                  </a:lnTo>
                  <a:lnTo>
                    <a:pt x="1787766" y="696175"/>
                  </a:lnTo>
                  <a:close/>
                </a:path>
                <a:path w="1788159" h="835660">
                  <a:moveTo>
                    <a:pt x="1642960" y="835431"/>
                  </a:moveTo>
                  <a:lnTo>
                    <a:pt x="1782216" y="696175"/>
                  </a:lnTo>
                  <a:lnTo>
                    <a:pt x="1775120" y="740187"/>
                  </a:lnTo>
                  <a:lnTo>
                    <a:pt x="1755359" y="778413"/>
                  </a:lnTo>
                  <a:lnTo>
                    <a:pt x="1725220" y="808560"/>
                  </a:lnTo>
                  <a:lnTo>
                    <a:pt x="1686992" y="828331"/>
                  </a:lnTo>
                  <a:lnTo>
                    <a:pt x="1642960" y="835431"/>
                  </a:lnTo>
                  <a:close/>
                </a:path>
                <a:path w="1788159" h="835660">
                  <a:moveTo>
                    <a:pt x="1642960" y="835431"/>
                  </a:moveTo>
                  <a:lnTo>
                    <a:pt x="139204" y="835431"/>
                  </a:lnTo>
                  <a:lnTo>
                    <a:pt x="139204" y="829817"/>
                  </a:lnTo>
                  <a:lnTo>
                    <a:pt x="1642960" y="829817"/>
                  </a:lnTo>
                  <a:lnTo>
                    <a:pt x="1642960" y="835431"/>
                  </a:lnTo>
                  <a:close/>
                </a:path>
              </a:pathLst>
            </a:custGeom>
            <a:solidFill>
              <a:srgbClr val="CDCD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449767" y="2441867"/>
              <a:ext cx="431165" cy="180975"/>
            </a:xfrm>
            <a:custGeom>
              <a:avLst/>
              <a:gdLst/>
              <a:ahLst/>
              <a:cxnLst/>
              <a:rect l="l" t="t" r="r" b="b"/>
              <a:pathLst>
                <a:path w="431165" h="180975">
                  <a:moveTo>
                    <a:pt x="59931" y="117728"/>
                  </a:moveTo>
                  <a:lnTo>
                    <a:pt x="37717" y="113722"/>
                  </a:lnTo>
                  <a:lnTo>
                    <a:pt x="19653" y="101898"/>
                  </a:lnTo>
                  <a:lnTo>
                    <a:pt x="7599" y="83664"/>
                  </a:lnTo>
                  <a:lnTo>
                    <a:pt x="3416" y="60426"/>
                  </a:lnTo>
                  <a:lnTo>
                    <a:pt x="7832" y="35820"/>
                  </a:lnTo>
                  <a:lnTo>
                    <a:pt x="20578" y="16635"/>
                  </a:lnTo>
                  <a:lnTo>
                    <a:pt x="39790" y="4239"/>
                  </a:lnTo>
                  <a:lnTo>
                    <a:pt x="63601" y="0"/>
                  </a:lnTo>
                  <a:lnTo>
                    <a:pt x="90313" y="5668"/>
                  </a:lnTo>
                  <a:lnTo>
                    <a:pt x="107479" y="19799"/>
                  </a:lnTo>
                  <a:lnTo>
                    <a:pt x="62153" y="19799"/>
                  </a:lnTo>
                  <a:lnTo>
                    <a:pt x="47937" y="22668"/>
                  </a:lnTo>
                  <a:lnTo>
                    <a:pt x="36139" y="30856"/>
                  </a:lnTo>
                  <a:lnTo>
                    <a:pt x="28172" y="43275"/>
                  </a:lnTo>
                  <a:lnTo>
                    <a:pt x="25450" y="58839"/>
                  </a:lnTo>
                  <a:lnTo>
                    <a:pt x="28278" y="74649"/>
                  </a:lnTo>
                  <a:lnTo>
                    <a:pt x="36048" y="87082"/>
                  </a:lnTo>
                  <a:lnTo>
                    <a:pt x="47696" y="95216"/>
                  </a:lnTo>
                  <a:lnTo>
                    <a:pt x="62153" y="98132"/>
                  </a:lnTo>
                  <a:lnTo>
                    <a:pt x="102288" y="98132"/>
                  </a:lnTo>
                  <a:lnTo>
                    <a:pt x="100369" y="100622"/>
                  </a:lnTo>
                  <a:lnTo>
                    <a:pt x="67601" y="117246"/>
                  </a:lnTo>
                  <a:lnTo>
                    <a:pt x="59931" y="117728"/>
                  </a:lnTo>
                  <a:close/>
                </a:path>
                <a:path w="431165" h="180975">
                  <a:moveTo>
                    <a:pt x="102288" y="98132"/>
                  </a:moveTo>
                  <a:lnTo>
                    <a:pt x="64592" y="98132"/>
                  </a:lnTo>
                  <a:lnTo>
                    <a:pt x="79047" y="95247"/>
                  </a:lnTo>
                  <a:lnTo>
                    <a:pt x="91233" y="86890"/>
                  </a:lnTo>
                  <a:lnTo>
                    <a:pt x="99585" y="74394"/>
                  </a:lnTo>
                  <a:lnTo>
                    <a:pt x="102539" y="59093"/>
                  </a:lnTo>
                  <a:lnTo>
                    <a:pt x="99585" y="43780"/>
                  </a:lnTo>
                  <a:lnTo>
                    <a:pt x="91233" y="31207"/>
                  </a:lnTo>
                  <a:lnTo>
                    <a:pt x="79047" y="22752"/>
                  </a:lnTo>
                  <a:lnTo>
                    <a:pt x="64592" y="19799"/>
                  </a:lnTo>
                  <a:lnTo>
                    <a:pt x="107479" y="19799"/>
                  </a:lnTo>
                  <a:lnTo>
                    <a:pt x="110748" y="22490"/>
                  </a:lnTo>
                  <a:lnTo>
                    <a:pt x="123771" y="49300"/>
                  </a:lnTo>
                  <a:lnTo>
                    <a:pt x="128244" y="84937"/>
                  </a:lnTo>
                  <a:lnTo>
                    <a:pt x="128102" y="88112"/>
                  </a:lnTo>
                  <a:lnTo>
                    <a:pt x="108546" y="88112"/>
                  </a:lnTo>
                  <a:lnTo>
                    <a:pt x="104881" y="94768"/>
                  </a:lnTo>
                  <a:lnTo>
                    <a:pt x="102288" y="98132"/>
                  </a:lnTo>
                  <a:close/>
                </a:path>
                <a:path w="431165" h="180975">
                  <a:moveTo>
                    <a:pt x="100899" y="160693"/>
                  </a:moveTo>
                  <a:lnTo>
                    <a:pt x="56896" y="160693"/>
                  </a:lnTo>
                  <a:lnTo>
                    <a:pt x="76253" y="155546"/>
                  </a:lnTo>
                  <a:lnTo>
                    <a:pt x="92170" y="140547"/>
                  </a:lnTo>
                  <a:lnTo>
                    <a:pt x="103362" y="117476"/>
                  </a:lnTo>
                  <a:lnTo>
                    <a:pt x="108546" y="88112"/>
                  </a:lnTo>
                  <a:lnTo>
                    <a:pt x="128102" y="88112"/>
                  </a:lnTo>
                  <a:lnTo>
                    <a:pt x="118567" y="134251"/>
                  </a:lnTo>
                  <a:lnTo>
                    <a:pt x="107151" y="153625"/>
                  </a:lnTo>
                  <a:lnTo>
                    <a:pt x="100899" y="160693"/>
                  </a:lnTo>
                  <a:close/>
                </a:path>
                <a:path w="431165" h="180975">
                  <a:moveTo>
                    <a:pt x="55562" y="180390"/>
                  </a:moveTo>
                  <a:lnTo>
                    <a:pt x="18453" y="168770"/>
                  </a:lnTo>
                  <a:lnTo>
                    <a:pt x="0" y="135737"/>
                  </a:lnTo>
                  <a:lnTo>
                    <a:pt x="22123" y="135737"/>
                  </a:lnTo>
                  <a:lnTo>
                    <a:pt x="26530" y="146018"/>
                  </a:lnTo>
                  <a:lnTo>
                    <a:pt x="33586" y="153887"/>
                  </a:lnTo>
                  <a:lnTo>
                    <a:pt x="42874" y="158920"/>
                  </a:lnTo>
                  <a:lnTo>
                    <a:pt x="53975" y="160693"/>
                  </a:lnTo>
                  <a:lnTo>
                    <a:pt x="100899" y="160693"/>
                  </a:lnTo>
                  <a:lnTo>
                    <a:pt x="100159" y="161530"/>
                  </a:lnTo>
                  <a:lnTo>
                    <a:pt x="92278" y="168274"/>
                  </a:lnTo>
                  <a:lnTo>
                    <a:pt x="83708" y="173581"/>
                  </a:lnTo>
                  <a:lnTo>
                    <a:pt x="74739" y="177366"/>
                  </a:lnTo>
                  <a:lnTo>
                    <a:pt x="65360" y="179635"/>
                  </a:lnTo>
                  <a:lnTo>
                    <a:pt x="55562" y="180390"/>
                  </a:lnTo>
                  <a:close/>
                </a:path>
                <a:path w="431165" h="180975">
                  <a:moveTo>
                    <a:pt x="220370" y="180390"/>
                  </a:moveTo>
                  <a:lnTo>
                    <a:pt x="173224" y="157894"/>
                  </a:lnTo>
                  <a:lnTo>
                    <a:pt x="155934" y="96812"/>
                  </a:lnTo>
                  <a:lnTo>
                    <a:pt x="155870" y="93494"/>
                  </a:lnTo>
                  <a:lnTo>
                    <a:pt x="156375" y="82157"/>
                  </a:lnTo>
                  <a:lnTo>
                    <a:pt x="170733" y="35953"/>
                  </a:lnTo>
                  <a:lnTo>
                    <a:pt x="200306" y="6868"/>
                  </a:lnTo>
                  <a:lnTo>
                    <a:pt x="228447" y="0"/>
                  </a:lnTo>
                  <a:lnTo>
                    <a:pt x="239106" y="735"/>
                  </a:lnTo>
                  <a:lnTo>
                    <a:pt x="273188" y="19799"/>
                  </a:lnTo>
                  <a:lnTo>
                    <a:pt x="227114" y="19799"/>
                  </a:lnTo>
                  <a:lnTo>
                    <a:pt x="207740" y="24966"/>
                  </a:lnTo>
                  <a:lnTo>
                    <a:pt x="191790" y="39958"/>
                  </a:lnTo>
                  <a:lnTo>
                    <a:pt x="180567" y="63017"/>
                  </a:lnTo>
                  <a:lnTo>
                    <a:pt x="175374" y="92379"/>
                  </a:lnTo>
                  <a:lnTo>
                    <a:pt x="194406" y="92379"/>
                  </a:lnTo>
                  <a:lnTo>
                    <a:pt x="192781" y="93494"/>
                  </a:lnTo>
                  <a:lnTo>
                    <a:pt x="184429" y="105975"/>
                  </a:lnTo>
                  <a:lnTo>
                    <a:pt x="181470" y="121246"/>
                  </a:lnTo>
                  <a:lnTo>
                    <a:pt x="184429" y="136625"/>
                  </a:lnTo>
                  <a:lnTo>
                    <a:pt x="192781" y="149285"/>
                  </a:lnTo>
                  <a:lnTo>
                    <a:pt x="204964" y="157787"/>
                  </a:lnTo>
                  <a:lnTo>
                    <a:pt x="219417" y="160693"/>
                  </a:lnTo>
                  <a:lnTo>
                    <a:pt x="265444" y="160693"/>
                  </a:lnTo>
                  <a:lnTo>
                    <a:pt x="263426" y="163729"/>
                  </a:lnTo>
                  <a:lnTo>
                    <a:pt x="244203" y="176129"/>
                  </a:lnTo>
                  <a:lnTo>
                    <a:pt x="220370" y="180390"/>
                  </a:lnTo>
                  <a:close/>
                </a:path>
                <a:path w="431165" h="180975">
                  <a:moveTo>
                    <a:pt x="284010" y="44653"/>
                  </a:moveTo>
                  <a:lnTo>
                    <a:pt x="261886" y="44653"/>
                  </a:lnTo>
                  <a:lnTo>
                    <a:pt x="259905" y="37210"/>
                  </a:lnTo>
                  <a:lnTo>
                    <a:pt x="256133" y="31203"/>
                  </a:lnTo>
                  <a:lnTo>
                    <a:pt x="250380" y="26695"/>
                  </a:lnTo>
                  <a:lnTo>
                    <a:pt x="244716" y="22136"/>
                  </a:lnTo>
                  <a:lnTo>
                    <a:pt x="238023" y="19799"/>
                  </a:lnTo>
                  <a:lnTo>
                    <a:pt x="273188" y="19799"/>
                  </a:lnTo>
                  <a:lnTo>
                    <a:pt x="277426" y="25882"/>
                  </a:lnTo>
                  <a:lnTo>
                    <a:pt x="281397" y="34695"/>
                  </a:lnTo>
                  <a:lnTo>
                    <a:pt x="284010" y="44653"/>
                  </a:lnTo>
                  <a:close/>
                </a:path>
                <a:path w="431165" h="180975">
                  <a:moveTo>
                    <a:pt x="194406" y="92379"/>
                  </a:moveTo>
                  <a:lnTo>
                    <a:pt x="175374" y="92379"/>
                  </a:lnTo>
                  <a:lnTo>
                    <a:pt x="179003" y="85724"/>
                  </a:lnTo>
                  <a:lnTo>
                    <a:pt x="216283" y="63146"/>
                  </a:lnTo>
                  <a:lnTo>
                    <a:pt x="223939" y="62661"/>
                  </a:lnTo>
                  <a:lnTo>
                    <a:pt x="246248" y="66703"/>
                  </a:lnTo>
                  <a:lnTo>
                    <a:pt x="264377" y="78581"/>
                  </a:lnTo>
                  <a:lnTo>
                    <a:pt x="266812" y="82257"/>
                  </a:lnTo>
                  <a:lnTo>
                    <a:pt x="219417" y="82257"/>
                  </a:lnTo>
                  <a:lnTo>
                    <a:pt x="204964" y="85142"/>
                  </a:lnTo>
                  <a:lnTo>
                    <a:pt x="194406" y="92379"/>
                  </a:lnTo>
                  <a:close/>
                </a:path>
                <a:path w="431165" h="180975">
                  <a:moveTo>
                    <a:pt x="265444" y="160693"/>
                  </a:moveTo>
                  <a:lnTo>
                    <a:pt x="221856" y="160693"/>
                  </a:lnTo>
                  <a:lnTo>
                    <a:pt x="236052" y="157866"/>
                  </a:lnTo>
                  <a:lnTo>
                    <a:pt x="247818" y="149631"/>
                  </a:lnTo>
                  <a:lnTo>
                    <a:pt x="255778" y="137129"/>
                  </a:lnTo>
                  <a:lnTo>
                    <a:pt x="258559" y="121500"/>
                  </a:lnTo>
                  <a:lnTo>
                    <a:pt x="255733" y="105719"/>
                  </a:lnTo>
                  <a:lnTo>
                    <a:pt x="247965" y="93302"/>
                  </a:lnTo>
                  <a:lnTo>
                    <a:pt x="236319" y="85173"/>
                  </a:lnTo>
                  <a:lnTo>
                    <a:pt x="221856" y="82257"/>
                  </a:lnTo>
                  <a:lnTo>
                    <a:pt x="266812" y="82257"/>
                  </a:lnTo>
                  <a:lnTo>
                    <a:pt x="276451" y="96812"/>
                  </a:lnTo>
                  <a:lnTo>
                    <a:pt x="280593" y="119913"/>
                  </a:lnTo>
                  <a:lnTo>
                    <a:pt x="276177" y="144541"/>
                  </a:lnTo>
                  <a:lnTo>
                    <a:pt x="265444" y="160693"/>
                  </a:lnTo>
                  <a:close/>
                </a:path>
                <a:path w="431165" h="180975">
                  <a:moveTo>
                    <a:pt x="379704" y="103784"/>
                  </a:moveTo>
                  <a:lnTo>
                    <a:pt x="357936" y="103784"/>
                  </a:lnTo>
                  <a:lnTo>
                    <a:pt x="357936" y="52641"/>
                  </a:lnTo>
                  <a:lnTo>
                    <a:pt x="379704" y="52641"/>
                  </a:lnTo>
                  <a:lnTo>
                    <a:pt x="379704" y="103784"/>
                  </a:lnTo>
                  <a:close/>
                </a:path>
                <a:path w="431165" h="180975">
                  <a:moveTo>
                    <a:pt x="430758" y="122986"/>
                  </a:moveTo>
                  <a:lnTo>
                    <a:pt x="306882" y="122986"/>
                  </a:lnTo>
                  <a:lnTo>
                    <a:pt x="306882" y="103784"/>
                  </a:lnTo>
                  <a:lnTo>
                    <a:pt x="430758" y="103784"/>
                  </a:lnTo>
                  <a:lnTo>
                    <a:pt x="430758" y="122986"/>
                  </a:lnTo>
                  <a:close/>
                </a:path>
                <a:path w="431165" h="180975">
                  <a:moveTo>
                    <a:pt x="379704" y="174129"/>
                  </a:moveTo>
                  <a:lnTo>
                    <a:pt x="357936" y="174129"/>
                  </a:lnTo>
                  <a:lnTo>
                    <a:pt x="357936" y="122986"/>
                  </a:lnTo>
                  <a:lnTo>
                    <a:pt x="379704" y="122986"/>
                  </a:lnTo>
                  <a:lnTo>
                    <a:pt x="379704" y="174129"/>
                  </a:lnTo>
                  <a:close/>
                </a:path>
              </a:pathLst>
            </a:custGeom>
            <a:solidFill>
              <a:srgbClr val="BA9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442819" y="2742311"/>
              <a:ext cx="657225" cy="100330"/>
            </a:xfrm>
            <a:custGeom>
              <a:avLst/>
              <a:gdLst/>
              <a:ahLst/>
              <a:cxnLst/>
              <a:rect l="l" t="t" r="r" b="b"/>
              <a:pathLst>
                <a:path w="657225" h="100330">
                  <a:moveTo>
                    <a:pt x="44399" y="77977"/>
                  </a:moveTo>
                  <a:lnTo>
                    <a:pt x="34925" y="77977"/>
                  </a:lnTo>
                  <a:lnTo>
                    <a:pt x="34925" y="57784"/>
                  </a:lnTo>
                  <a:lnTo>
                    <a:pt x="18262" y="57784"/>
                  </a:lnTo>
                  <a:lnTo>
                    <a:pt x="4762" y="57645"/>
                  </a:lnTo>
                  <a:lnTo>
                    <a:pt x="152" y="54368"/>
                  </a:lnTo>
                  <a:lnTo>
                    <a:pt x="97" y="49999"/>
                  </a:lnTo>
                  <a:lnTo>
                    <a:pt x="0" y="22275"/>
                  </a:lnTo>
                  <a:lnTo>
                    <a:pt x="9474" y="22275"/>
                  </a:lnTo>
                  <a:lnTo>
                    <a:pt x="9474" y="47917"/>
                  </a:lnTo>
                  <a:lnTo>
                    <a:pt x="12496" y="49999"/>
                  </a:lnTo>
                  <a:lnTo>
                    <a:pt x="44399" y="49999"/>
                  </a:lnTo>
                  <a:lnTo>
                    <a:pt x="44399" y="77977"/>
                  </a:lnTo>
                  <a:close/>
                </a:path>
                <a:path w="657225" h="100330">
                  <a:moveTo>
                    <a:pt x="44399" y="49999"/>
                  </a:moveTo>
                  <a:lnTo>
                    <a:pt x="34925" y="49999"/>
                  </a:lnTo>
                  <a:lnTo>
                    <a:pt x="34925" y="22275"/>
                  </a:lnTo>
                  <a:lnTo>
                    <a:pt x="44399" y="22275"/>
                  </a:lnTo>
                  <a:lnTo>
                    <a:pt x="44399" y="49999"/>
                  </a:lnTo>
                  <a:close/>
                </a:path>
                <a:path w="657225" h="100330">
                  <a:moveTo>
                    <a:pt x="68757" y="38290"/>
                  </a:moveTo>
                  <a:lnTo>
                    <a:pt x="59283" y="38290"/>
                  </a:lnTo>
                  <a:lnTo>
                    <a:pt x="61277" y="31376"/>
                  </a:lnTo>
                  <a:lnTo>
                    <a:pt x="65959" y="25985"/>
                  </a:lnTo>
                  <a:lnTo>
                    <a:pt x="72833" y="22483"/>
                  </a:lnTo>
                  <a:lnTo>
                    <a:pt x="81406" y="21234"/>
                  </a:lnTo>
                  <a:lnTo>
                    <a:pt x="90886" y="22837"/>
                  </a:lnTo>
                  <a:lnTo>
                    <a:pt x="97902" y="27424"/>
                  </a:lnTo>
                  <a:lnTo>
                    <a:pt x="99021" y="29171"/>
                  </a:lnTo>
                  <a:lnTo>
                    <a:pt x="77787" y="29171"/>
                  </a:lnTo>
                  <a:lnTo>
                    <a:pt x="75006" y="29959"/>
                  </a:lnTo>
                  <a:lnTo>
                    <a:pt x="70396" y="33134"/>
                  </a:lnTo>
                  <a:lnTo>
                    <a:pt x="69062" y="35369"/>
                  </a:lnTo>
                  <a:lnTo>
                    <a:pt x="68757" y="38290"/>
                  </a:lnTo>
                  <a:close/>
                </a:path>
                <a:path w="657225" h="100330">
                  <a:moveTo>
                    <a:pt x="66179" y="79222"/>
                  </a:moveTo>
                  <a:lnTo>
                    <a:pt x="57950" y="71881"/>
                  </a:lnTo>
                  <a:lnTo>
                    <a:pt x="58045" y="67221"/>
                  </a:lnTo>
                  <a:lnTo>
                    <a:pt x="58164" y="56895"/>
                  </a:lnTo>
                  <a:lnTo>
                    <a:pt x="60083" y="52831"/>
                  </a:lnTo>
                  <a:lnTo>
                    <a:pt x="67868" y="47523"/>
                  </a:lnTo>
                  <a:lnTo>
                    <a:pt x="72529" y="45986"/>
                  </a:lnTo>
                  <a:lnTo>
                    <a:pt x="94157" y="44348"/>
                  </a:lnTo>
                  <a:lnTo>
                    <a:pt x="94157" y="34023"/>
                  </a:lnTo>
                  <a:lnTo>
                    <a:pt x="89446" y="29171"/>
                  </a:lnTo>
                  <a:lnTo>
                    <a:pt x="99021" y="29171"/>
                  </a:lnTo>
                  <a:lnTo>
                    <a:pt x="102239" y="34198"/>
                  </a:lnTo>
                  <a:lnTo>
                    <a:pt x="103682" y="42367"/>
                  </a:lnTo>
                  <a:lnTo>
                    <a:pt x="103682" y="51688"/>
                  </a:lnTo>
                  <a:lnTo>
                    <a:pt x="94157" y="51688"/>
                  </a:lnTo>
                  <a:lnTo>
                    <a:pt x="79527" y="52730"/>
                  </a:lnTo>
                  <a:lnTo>
                    <a:pt x="72326" y="53378"/>
                  </a:lnTo>
                  <a:lnTo>
                    <a:pt x="67614" y="56895"/>
                  </a:lnTo>
                  <a:lnTo>
                    <a:pt x="67614" y="67221"/>
                  </a:lnTo>
                  <a:lnTo>
                    <a:pt x="71780" y="71132"/>
                  </a:lnTo>
                  <a:lnTo>
                    <a:pt x="78333" y="71132"/>
                  </a:lnTo>
                  <a:lnTo>
                    <a:pt x="85280" y="71285"/>
                  </a:lnTo>
                  <a:lnTo>
                    <a:pt x="93773" y="71285"/>
                  </a:lnTo>
                  <a:lnTo>
                    <a:pt x="92468" y="74256"/>
                  </a:lnTo>
                  <a:lnTo>
                    <a:pt x="85178" y="79070"/>
                  </a:lnTo>
                  <a:lnTo>
                    <a:pt x="76250" y="79070"/>
                  </a:lnTo>
                  <a:lnTo>
                    <a:pt x="66179" y="79222"/>
                  </a:lnTo>
                  <a:close/>
                </a:path>
                <a:path w="657225" h="100330">
                  <a:moveTo>
                    <a:pt x="93773" y="71285"/>
                  </a:moveTo>
                  <a:lnTo>
                    <a:pt x="85280" y="71285"/>
                  </a:lnTo>
                  <a:lnTo>
                    <a:pt x="94462" y="64833"/>
                  </a:lnTo>
                  <a:lnTo>
                    <a:pt x="94157" y="57937"/>
                  </a:lnTo>
                  <a:lnTo>
                    <a:pt x="94157" y="51688"/>
                  </a:lnTo>
                  <a:lnTo>
                    <a:pt x="103682" y="51688"/>
                  </a:lnTo>
                  <a:lnTo>
                    <a:pt x="103682" y="69049"/>
                  </a:lnTo>
                  <a:lnTo>
                    <a:pt x="94754" y="69049"/>
                  </a:lnTo>
                  <a:lnTo>
                    <a:pt x="93773" y="71285"/>
                  </a:lnTo>
                  <a:close/>
                </a:path>
                <a:path w="657225" h="100330">
                  <a:moveTo>
                    <a:pt x="104228" y="77977"/>
                  </a:moveTo>
                  <a:lnTo>
                    <a:pt x="95300" y="77977"/>
                  </a:lnTo>
                  <a:lnTo>
                    <a:pt x="94907" y="76200"/>
                  </a:lnTo>
                  <a:lnTo>
                    <a:pt x="94865" y="75399"/>
                  </a:lnTo>
                  <a:lnTo>
                    <a:pt x="94754" y="69049"/>
                  </a:lnTo>
                  <a:lnTo>
                    <a:pt x="103682" y="69049"/>
                  </a:lnTo>
                  <a:lnTo>
                    <a:pt x="103792" y="74256"/>
                  </a:lnTo>
                  <a:lnTo>
                    <a:pt x="103835" y="75399"/>
                  </a:lnTo>
                  <a:lnTo>
                    <a:pt x="104228" y="77977"/>
                  </a:lnTo>
                  <a:close/>
                </a:path>
                <a:path w="657225" h="100330">
                  <a:moveTo>
                    <a:pt x="143217" y="79070"/>
                  </a:moveTo>
                  <a:lnTo>
                    <a:pt x="132153" y="76946"/>
                  </a:lnTo>
                  <a:lnTo>
                    <a:pt x="123832" y="70845"/>
                  </a:lnTo>
                  <a:lnTo>
                    <a:pt x="118620" y="61626"/>
                  </a:lnTo>
                  <a:lnTo>
                    <a:pt x="116878" y="50152"/>
                  </a:lnTo>
                  <a:lnTo>
                    <a:pt x="118620" y="38670"/>
                  </a:lnTo>
                  <a:lnTo>
                    <a:pt x="123832" y="29440"/>
                  </a:lnTo>
                  <a:lnTo>
                    <a:pt x="132153" y="23336"/>
                  </a:lnTo>
                  <a:lnTo>
                    <a:pt x="143217" y="21234"/>
                  </a:lnTo>
                  <a:lnTo>
                    <a:pt x="151831" y="22575"/>
                  </a:lnTo>
                  <a:lnTo>
                    <a:pt x="158713" y="26417"/>
                  </a:lnTo>
                  <a:lnTo>
                    <a:pt x="160863" y="29171"/>
                  </a:lnTo>
                  <a:lnTo>
                    <a:pt x="142722" y="29171"/>
                  </a:lnTo>
                  <a:lnTo>
                    <a:pt x="135633" y="30765"/>
                  </a:lnTo>
                  <a:lnTo>
                    <a:pt x="130484" y="35323"/>
                  </a:lnTo>
                  <a:lnTo>
                    <a:pt x="127361" y="42050"/>
                  </a:lnTo>
                  <a:lnTo>
                    <a:pt x="126352" y="50152"/>
                  </a:lnTo>
                  <a:lnTo>
                    <a:pt x="127361" y="58241"/>
                  </a:lnTo>
                  <a:lnTo>
                    <a:pt x="130484" y="64957"/>
                  </a:lnTo>
                  <a:lnTo>
                    <a:pt x="135633" y="69515"/>
                  </a:lnTo>
                  <a:lnTo>
                    <a:pt x="142722" y="71132"/>
                  </a:lnTo>
                  <a:lnTo>
                    <a:pt x="160725" y="71132"/>
                  </a:lnTo>
                  <a:lnTo>
                    <a:pt x="158603" y="73867"/>
                  </a:lnTo>
                  <a:lnTo>
                    <a:pt x="151805" y="77722"/>
                  </a:lnTo>
                  <a:lnTo>
                    <a:pt x="143217" y="79070"/>
                  </a:lnTo>
                  <a:close/>
                </a:path>
                <a:path w="657225" h="100330">
                  <a:moveTo>
                    <a:pt x="165646" y="40525"/>
                  </a:moveTo>
                  <a:lnTo>
                    <a:pt x="156222" y="40525"/>
                  </a:lnTo>
                  <a:lnTo>
                    <a:pt x="155676" y="37147"/>
                  </a:lnTo>
                  <a:lnTo>
                    <a:pt x="154241" y="34429"/>
                  </a:lnTo>
                  <a:lnTo>
                    <a:pt x="149771" y="30162"/>
                  </a:lnTo>
                  <a:lnTo>
                    <a:pt x="146989" y="29171"/>
                  </a:lnTo>
                  <a:lnTo>
                    <a:pt x="160863" y="29171"/>
                  </a:lnTo>
                  <a:lnTo>
                    <a:pt x="163454" y="32491"/>
                  </a:lnTo>
                  <a:lnTo>
                    <a:pt x="165646" y="40525"/>
                  </a:lnTo>
                  <a:close/>
                </a:path>
                <a:path w="657225" h="100330">
                  <a:moveTo>
                    <a:pt x="160725" y="71132"/>
                  </a:moveTo>
                  <a:lnTo>
                    <a:pt x="146989" y="71132"/>
                  </a:lnTo>
                  <a:lnTo>
                    <a:pt x="149720" y="70091"/>
                  </a:lnTo>
                  <a:lnTo>
                    <a:pt x="151955" y="67957"/>
                  </a:lnTo>
                  <a:lnTo>
                    <a:pt x="154190" y="65874"/>
                  </a:lnTo>
                  <a:lnTo>
                    <a:pt x="155625" y="63093"/>
                  </a:lnTo>
                  <a:lnTo>
                    <a:pt x="156222" y="59778"/>
                  </a:lnTo>
                  <a:lnTo>
                    <a:pt x="165646" y="59778"/>
                  </a:lnTo>
                  <a:lnTo>
                    <a:pt x="163316" y="67792"/>
                  </a:lnTo>
                  <a:lnTo>
                    <a:pt x="160725" y="71132"/>
                  </a:lnTo>
                  <a:close/>
                </a:path>
                <a:path w="657225" h="100330">
                  <a:moveTo>
                    <a:pt x="201955" y="79070"/>
                  </a:moveTo>
                  <a:lnTo>
                    <a:pt x="191662" y="77044"/>
                  </a:lnTo>
                  <a:lnTo>
                    <a:pt x="183246" y="71031"/>
                  </a:lnTo>
                  <a:lnTo>
                    <a:pt x="177600" y="61807"/>
                  </a:lnTo>
                  <a:lnTo>
                    <a:pt x="175615" y="50152"/>
                  </a:lnTo>
                  <a:lnTo>
                    <a:pt x="177600" y="38497"/>
                  </a:lnTo>
                  <a:lnTo>
                    <a:pt x="183246" y="29273"/>
                  </a:lnTo>
                  <a:lnTo>
                    <a:pt x="191662" y="23259"/>
                  </a:lnTo>
                  <a:lnTo>
                    <a:pt x="201955" y="21234"/>
                  </a:lnTo>
                  <a:lnTo>
                    <a:pt x="212305" y="23259"/>
                  </a:lnTo>
                  <a:lnTo>
                    <a:pt x="220589" y="29171"/>
                  </a:lnTo>
                  <a:lnTo>
                    <a:pt x="201460" y="29171"/>
                  </a:lnTo>
                  <a:lnTo>
                    <a:pt x="194926" y="30615"/>
                  </a:lnTo>
                  <a:lnTo>
                    <a:pt x="189741" y="34771"/>
                  </a:lnTo>
                  <a:lnTo>
                    <a:pt x="186322" y="41371"/>
                  </a:lnTo>
                  <a:lnTo>
                    <a:pt x="185089" y="50152"/>
                  </a:lnTo>
                  <a:lnTo>
                    <a:pt x="186322" y="58932"/>
                  </a:lnTo>
                  <a:lnTo>
                    <a:pt x="189741" y="65533"/>
                  </a:lnTo>
                  <a:lnTo>
                    <a:pt x="194926" y="69688"/>
                  </a:lnTo>
                  <a:lnTo>
                    <a:pt x="201460" y="71132"/>
                  </a:lnTo>
                  <a:lnTo>
                    <a:pt x="220589" y="71132"/>
                  </a:lnTo>
                  <a:lnTo>
                    <a:pt x="212305" y="77044"/>
                  </a:lnTo>
                  <a:lnTo>
                    <a:pt x="201955" y="79070"/>
                  </a:lnTo>
                  <a:close/>
                </a:path>
                <a:path w="657225" h="100330">
                  <a:moveTo>
                    <a:pt x="220589" y="71132"/>
                  </a:moveTo>
                  <a:lnTo>
                    <a:pt x="202450" y="71132"/>
                  </a:lnTo>
                  <a:lnTo>
                    <a:pt x="208969" y="69688"/>
                  </a:lnTo>
                  <a:lnTo>
                    <a:pt x="214161" y="65533"/>
                  </a:lnTo>
                  <a:lnTo>
                    <a:pt x="217593" y="58932"/>
                  </a:lnTo>
                  <a:lnTo>
                    <a:pt x="218833" y="50152"/>
                  </a:lnTo>
                  <a:lnTo>
                    <a:pt x="217593" y="41371"/>
                  </a:lnTo>
                  <a:lnTo>
                    <a:pt x="214161" y="34771"/>
                  </a:lnTo>
                  <a:lnTo>
                    <a:pt x="208969" y="30615"/>
                  </a:lnTo>
                  <a:lnTo>
                    <a:pt x="202450" y="29171"/>
                  </a:lnTo>
                  <a:lnTo>
                    <a:pt x="220589" y="29171"/>
                  </a:lnTo>
                  <a:lnTo>
                    <a:pt x="220732" y="29273"/>
                  </a:lnTo>
                  <a:lnTo>
                    <a:pt x="226358" y="38497"/>
                  </a:lnTo>
                  <a:lnTo>
                    <a:pt x="228307" y="50152"/>
                  </a:lnTo>
                  <a:lnTo>
                    <a:pt x="226358" y="61807"/>
                  </a:lnTo>
                  <a:lnTo>
                    <a:pt x="220732" y="71031"/>
                  </a:lnTo>
                  <a:lnTo>
                    <a:pt x="220589" y="71132"/>
                  </a:lnTo>
                  <a:close/>
                </a:path>
                <a:path w="657225" h="100330">
                  <a:moveTo>
                    <a:pt x="279501" y="78130"/>
                  </a:moveTo>
                  <a:lnTo>
                    <a:pt x="268681" y="77977"/>
                  </a:lnTo>
                  <a:lnTo>
                    <a:pt x="241947" y="77977"/>
                  </a:lnTo>
                  <a:lnTo>
                    <a:pt x="241947" y="22275"/>
                  </a:lnTo>
                  <a:lnTo>
                    <a:pt x="279552" y="22275"/>
                  </a:lnTo>
                  <a:lnTo>
                    <a:pt x="285851" y="28320"/>
                  </a:lnTo>
                  <a:lnTo>
                    <a:pt x="285851" y="29514"/>
                  </a:lnTo>
                  <a:lnTo>
                    <a:pt x="251574" y="29514"/>
                  </a:lnTo>
                  <a:lnTo>
                    <a:pt x="251574" y="45885"/>
                  </a:lnTo>
                  <a:lnTo>
                    <a:pt x="283609" y="45885"/>
                  </a:lnTo>
                  <a:lnTo>
                    <a:pt x="282181" y="47625"/>
                  </a:lnTo>
                  <a:lnTo>
                    <a:pt x="275678" y="49606"/>
                  </a:lnTo>
                  <a:lnTo>
                    <a:pt x="281381" y="50050"/>
                  </a:lnTo>
                  <a:lnTo>
                    <a:pt x="285696" y="53530"/>
                  </a:lnTo>
                  <a:lnTo>
                    <a:pt x="251574" y="53530"/>
                  </a:lnTo>
                  <a:lnTo>
                    <a:pt x="251574" y="70738"/>
                  </a:lnTo>
                  <a:lnTo>
                    <a:pt x="287434" y="70738"/>
                  </a:lnTo>
                  <a:lnTo>
                    <a:pt x="287439" y="71031"/>
                  </a:lnTo>
                  <a:lnTo>
                    <a:pt x="279501" y="78130"/>
                  </a:lnTo>
                  <a:close/>
                </a:path>
                <a:path w="657225" h="100330">
                  <a:moveTo>
                    <a:pt x="283609" y="45885"/>
                  </a:moveTo>
                  <a:lnTo>
                    <a:pt x="272808" y="45885"/>
                  </a:lnTo>
                  <a:lnTo>
                    <a:pt x="276428" y="42557"/>
                  </a:lnTo>
                  <a:lnTo>
                    <a:pt x="276428" y="32245"/>
                  </a:lnTo>
                  <a:lnTo>
                    <a:pt x="272757" y="29514"/>
                  </a:lnTo>
                  <a:lnTo>
                    <a:pt x="285851" y="29514"/>
                  </a:lnTo>
                  <a:lnTo>
                    <a:pt x="285851" y="43154"/>
                  </a:lnTo>
                  <a:lnTo>
                    <a:pt x="283609" y="45885"/>
                  </a:lnTo>
                  <a:close/>
                </a:path>
                <a:path w="657225" h="100330">
                  <a:moveTo>
                    <a:pt x="287434" y="70738"/>
                  </a:moveTo>
                  <a:lnTo>
                    <a:pt x="274243" y="70738"/>
                  </a:lnTo>
                  <a:lnTo>
                    <a:pt x="277761" y="67513"/>
                  </a:lnTo>
                  <a:lnTo>
                    <a:pt x="277761" y="56794"/>
                  </a:lnTo>
                  <a:lnTo>
                    <a:pt x="274193" y="53530"/>
                  </a:lnTo>
                  <a:lnTo>
                    <a:pt x="285696" y="53530"/>
                  </a:lnTo>
                  <a:lnTo>
                    <a:pt x="287286" y="54813"/>
                  </a:lnTo>
                  <a:lnTo>
                    <a:pt x="287378" y="67513"/>
                  </a:lnTo>
                  <a:lnTo>
                    <a:pt x="287434" y="70738"/>
                  </a:lnTo>
                  <a:close/>
                </a:path>
                <a:path w="657225" h="100330">
                  <a:moveTo>
                    <a:pt x="333971" y="40627"/>
                  </a:moveTo>
                  <a:lnTo>
                    <a:pt x="324497" y="40627"/>
                  </a:lnTo>
                  <a:lnTo>
                    <a:pt x="327059" y="32571"/>
                  </a:lnTo>
                  <a:lnTo>
                    <a:pt x="332160" y="26463"/>
                  </a:lnTo>
                  <a:lnTo>
                    <a:pt x="339383" y="22589"/>
                  </a:lnTo>
                  <a:lnTo>
                    <a:pt x="348310" y="21234"/>
                  </a:lnTo>
                  <a:lnTo>
                    <a:pt x="359105" y="23311"/>
                  </a:lnTo>
                  <a:lnTo>
                    <a:pt x="366628" y="29019"/>
                  </a:lnTo>
                  <a:lnTo>
                    <a:pt x="343992" y="29019"/>
                  </a:lnTo>
                  <a:lnTo>
                    <a:pt x="340918" y="30111"/>
                  </a:lnTo>
                  <a:lnTo>
                    <a:pt x="336054" y="34480"/>
                  </a:lnTo>
                  <a:lnTo>
                    <a:pt x="334568" y="37249"/>
                  </a:lnTo>
                  <a:lnTo>
                    <a:pt x="333971" y="40627"/>
                  </a:lnTo>
                  <a:close/>
                </a:path>
                <a:path w="657225" h="100330">
                  <a:moveTo>
                    <a:pt x="366683" y="71234"/>
                  </a:moveTo>
                  <a:lnTo>
                    <a:pt x="358228" y="71234"/>
                  </a:lnTo>
                  <a:lnTo>
                    <a:pt x="362750" y="64490"/>
                  </a:lnTo>
                  <a:lnTo>
                    <a:pt x="363537" y="53822"/>
                  </a:lnTo>
                  <a:lnTo>
                    <a:pt x="340220" y="53822"/>
                  </a:lnTo>
                  <a:lnTo>
                    <a:pt x="340220" y="46227"/>
                  </a:lnTo>
                  <a:lnTo>
                    <a:pt x="363486" y="46227"/>
                  </a:lnTo>
                  <a:lnTo>
                    <a:pt x="363042" y="40970"/>
                  </a:lnTo>
                  <a:lnTo>
                    <a:pt x="361657" y="36753"/>
                  </a:lnTo>
                  <a:lnTo>
                    <a:pt x="359270" y="33680"/>
                  </a:lnTo>
                  <a:lnTo>
                    <a:pt x="356946" y="30556"/>
                  </a:lnTo>
                  <a:lnTo>
                    <a:pt x="353415" y="29019"/>
                  </a:lnTo>
                  <a:lnTo>
                    <a:pt x="366628" y="29019"/>
                  </a:lnTo>
                  <a:lnTo>
                    <a:pt x="366844" y="29183"/>
                  </a:lnTo>
                  <a:lnTo>
                    <a:pt x="371504" y="38309"/>
                  </a:lnTo>
                  <a:lnTo>
                    <a:pt x="373062" y="50152"/>
                  </a:lnTo>
                  <a:lnTo>
                    <a:pt x="371497" y="61994"/>
                  </a:lnTo>
                  <a:lnTo>
                    <a:pt x="366831" y="71121"/>
                  </a:lnTo>
                  <a:lnTo>
                    <a:pt x="366683" y="71234"/>
                  </a:lnTo>
                  <a:close/>
                </a:path>
                <a:path w="657225" h="100330">
                  <a:moveTo>
                    <a:pt x="348361" y="79070"/>
                  </a:moveTo>
                  <a:lnTo>
                    <a:pt x="339547" y="77734"/>
                  </a:lnTo>
                  <a:lnTo>
                    <a:pt x="332319" y="73893"/>
                  </a:lnTo>
                  <a:lnTo>
                    <a:pt x="327145" y="67792"/>
                  </a:lnTo>
                  <a:lnTo>
                    <a:pt x="324497" y="59677"/>
                  </a:lnTo>
                  <a:lnTo>
                    <a:pt x="333971" y="59677"/>
                  </a:lnTo>
                  <a:lnTo>
                    <a:pt x="335165" y="66370"/>
                  </a:lnTo>
                  <a:lnTo>
                    <a:pt x="340766" y="71234"/>
                  </a:lnTo>
                  <a:lnTo>
                    <a:pt x="366683" y="71234"/>
                  </a:lnTo>
                  <a:lnTo>
                    <a:pt x="359105" y="76993"/>
                  </a:lnTo>
                  <a:lnTo>
                    <a:pt x="348361" y="79070"/>
                  </a:lnTo>
                  <a:close/>
                </a:path>
                <a:path w="657225" h="100330">
                  <a:moveTo>
                    <a:pt x="430161" y="28968"/>
                  </a:moveTo>
                  <a:lnTo>
                    <a:pt x="421030" y="28968"/>
                  </a:lnTo>
                  <a:lnTo>
                    <a:pt x="421030" y="0"/>
                  </a:lnTo>
                  <a:lnTo>
                    <a:pt x="430161" y="0"/>
                  </a:lnTo>
                  <a:lnTo>
                    <a:pt x="430161" y="28968"/>
                  </a:lnTo>
                  <a:close/>
                </a:path>
                <a:path w="657225" h="100330">
                  <a:moveTo>
                    <a:pt x="412902" y="79070"/>
                  </a:moveTo>
                  <a:lnTo>
                    <a:pt x="405752" y="79070"/>
                  </a:lnTo>
                  <a:lnTo>
                    <a:pt x="396448" y="76980"/>
                  </a:lnTo>
                  <a:lnTo>
                    <a:pt x="389503" y="70973"/>
                  </a:lnTo>
                  <a:lnTo>
                    <a:pt x="385181" y="61807"/>
                  </a:lnTo>
                  <a:lnTo>
                    <a:pt x="383730" y="50152"/>
                  </a:lnTo>
                  <a:lnTo>
                    <a:pt x="385164" y="38785"/>
                  </a:lnTo>
                  <a:lnTo>
                    <a:pt x="389501" y="29530"/>
                  </a:lnTo>
                  <a:lnTo>
                    <a:pt x="396319" y="23370"/>
                  </a:lnTo>
                  <a:lnTo>
                    <a:pt x="405206" y="21234"/>
                  </a:lnTo>
                  <a:lnTo>
                    <a:pt x="412546" y="21234"/>
                  </a:lnTo>
                  <a:lnTo>
                    <a:pt x="417956" y="24599"/>
                  </a:lnTo>
                  <a:lnTo>
                    <a:pt x="421030" y="28968"/>
                  </a:lnTo>
                  <a:lnTo>
                    <a:pt x="461698" y="28968"/>
                  </a:lnTo>
                  <a:lnTo>
                    <a:pt x="397916" y="29019"/>
                  </a:lnTo>
                  <a:lnTo>
                    <a:pt x="393204" y="38290"/>
                  </a:lnTo>
                  <a:lnTo>
                    <a:pt x="393215" y="56400"/>
                  </a:lnTo>
                  <a:lnTo>
                    <a:pt x="394246" y="61417"/>
                  </a:lnTo>
                  <a:lnTo>
                    <a:pt x="398716" y="69303"/>
                  </a:lnTo>
                  <a:lnTo>
                    <a:pt x="401980" y="71234"/>
                  </a:lnTo>
                  <a:lnTo>
                    <a:pt x="461786" y="71234"/>
                  </a:lnTo>
                  <a:lnTo>
                    <a:pt x="421030" y="71335"/>
                  </a:lnTo>
                  <a:lnTo>
                    <a:pt x="417817" y="75844"/>
                  </a:lnTo>
                  <a:lnTo>
                    <a:pt x="412902" y="79070"/>
                  </a:lnTo>
                  <a:close/>
                </a:path>
                <a:path w="657225" h="100330">
                  <a:moveTo>
                    <a:pt x="461698" y="28968"/>
                  </a:moveTo>
                  <a:lnTo>
                    <a:pt x="430161" y="28968"/>
                  </a:lnTo>
                  <a:lnTo>
                    <a:pt x="433590" y="24599"/>
                  </a:lnTo>
                  <a:lnTo>
                    <a:pt x="439039" y="21234"/>
                  </a:lnTo>
                  <a:lnTo>
                    <a:pt x="446036" y="21234"/>
                  </a:lnTo>
                  <a:lnTo>
                    <a:pt x="455245" y="23322"/>
                  </a:lnTo>
                  <a:lnTo>
                    <a:pt x="461698" y="28968"/>
                  </a:lnTo>
                  <a:close/>
                </a:path>
                <a:path w="657225" h="100330">
                  <a:moveTo>
                    <a:pt x="435127" y="71234"/>
                  </a:moveTo>
                  <a:lnTo>
                    <a:pt x="416077" y="71234"/>
                  </a:lnTo>
                  <a:lnTo>
                    <a:pt x="421030" y="63398"/>
                  </a:lnTo>
                  <a:lnTo>
                    <a:pt x="421030" y="36855"/>
                  </a:lnTo>
                  <a:lnTo>
                    <a:pt x="416026" y="29019"/>
                  </a:lnTo>
                  <a:lnTo>
                    <a:pt x="435228" y="29019"/>
                  </a:lnTo>
                  <a:lnTo>
                    <a:pt x="430161" y="36855"/>
                  </a:lnTo>
                  <a:lnTo>
                    <a:pt x="430161" y="63398"/>
                  </a:lnTo>
                  <a:lnTo>
                    <a:pt x="435127" y="71234"/>
                  </a:lnTo>
                  <a:close/>
                </a:path>
                <a:path w="657225" h="100330">
                  <a:moveTo>
                    <a:pt x="461786" y="71234"/>
                  </a:moveTo>
                  <a:lnTo>
                    <a:pt x="449313" y="71234"/>
                  </a:lnTo>
                  <a:lnTo>
                    <a:pt x="452640" y="69303"/>
                  </a:lnTo>
                  <a:lnTo>
                    <a:pt x="456996" y="61468"/>
                  </a:lnTo>
                  <a:lnTo>
                    <a:pt x="458038" y="56400"/>
                  </a:lnTo>
                  <a:lnTo>
                    <a:pt x="458038" y="43903"/>
                  </a:lnTo>
                  <a:lnTo>
                    <a:pt x="456996" y="38785"/>
                  </a:lnTo>
                  <a:lnTo>
                    <a:pt x="452640" y="31000"/>
                  </a:lnTo>
                  <a:lnTo>
                    <a:pt x="449262" y="29019"/>
                  </a:lnTo>
                  <a:lnTo>
                    <a:pt x="461756" y="29019"/>
                  </a:lnTo>
                  <a:lnTo>
                    <a:pt x="462149" y="29363"/>
                  </a:lnTo>
                  <a:lnTo>
                    <a:pt x="466467" y="38570"/>
                  </a:lnTo>
                  <a:lnTo>
                    <a:pt x="467918" y="50152"/>
                  </a:lnTo>
                  <a:lnTo>
                    <a:pt x="466440" y="61807"/>
                  </a:lnTo>
                  <a:lnTo>
                    <a:pt x="462065" y="70993"/>
                  </a:lnTo>
                  <a:lnTo>
                    <a:pt x="461786" y="71234"/>
                  </a:lnTo>
                  <a:close/>
                </a:path>
                <a:path w="657225" h="100330">
                  <a:moveTo>
                    <a:pt x="430161" y="100304"/>
                  </a:moveTo>
                  <a:lnTo>
                    <a:pt x="421030" y="100304"/>
                  </a:lnTo>
                  <a:lnTo>
                    <a:pt x="421030" y="71335"/>
                  </a:lnTo>
                  <a:lnTo>
                    <a:pt x="430161" y="71335"/>
                  </a:lnTo>
                  <a:lnTo>
                    <a:pt x="430161" y="100304"/>
                  </a:lnTo>
                  <a:close/>
                </a:path>
                <a:path w="657225" h="100330">
                  <a:moveTo>
                    <a:pt x="445846" y="79070"/>
                  </a:moveTo>
                  <a:lnTo>
                    <a:pt x="438645" y="79070"/>
                  </a:lnTo>
                  <a:lnTo>
                    <a:pt x="433438" y="75844"/>
                  </a:lnTo>
                  <a:lnTo>
                    <a:pt x="430161" y="71335"/>
                  </a:lnTo>
                  <a:lnTo>
                    <a:pt x="461668" y="71335"/>
                  </a:lnTo>
                  <a:lnTo>
                    <a:pt x="455122" y="76980"/>
                  </a:lnTo>
                  <a:lnTo>
                    <a:pt x="445846" y="79070"/>
                  </a:lnTo>
                  <a:close/>
                </a:path>
                <a:path w="657225" h="100330">
                  <a:moveTo>
                    <a:pt x="494753" y="77977"/>
                  </a:moveTo>
                  <a:lnTo>
                    <a:pt x="481761" y="77977"/>
                  </a:lnTo>
                  <a:lnTo>
                    <a:pt x="481761" y="22275"/>
                  </a:lnTo>
                  <a:lnTo>
                    <a:pt x="491236" y="22275"/>
                  </a:lnTo>
                  <a:lnTo>
                    <a:pt x="491236" y="68211"/>
                  </a:lnTo>
                  <a:lnTo>
                    <a:pt x="500532" y="68211"/>
                  </a:lnTo>
                  <a:lnTo>
                    <a:pt x="494753" y="77977"/>
                  </a:lnTo>
                  <a:close/>
                </a:path>
                <a:path w="657225" h="100330">
                  <a:moveTo>
                    <a:pt x="500532" y="68211"/>
                  </a:moveTo>
                  <a:lnTo>
                    <a:pt x="491236" y="68211"/>
                  </a:lnTo>
                  <a:lnTo>
                    <a:pt x="518718" y="22275"/>
                  </a:lnTo>
                  <a:lnTo>
                    <a:pt x="531114" y="22275"/>
                  </a:lnTo>
                  <a:lnTo>
                    <a:pt x="531114" y="32537"/>
                  </a:lnTo>
                  <a:lnTo>
                    <a:pt x="521639" y="32537"/>
                  </a:lnTo>
                  <a:lnTo>
                    <a:pt x="500532" y="68211"/>
                  </a:lnTo>
                  <a:close/>
                </a:path>
                <a:path w="657225" h="100330">
                  <a:moveTo>
                    <a:pt x="531114" y="77977"/>
                  </a:moveTo>
                  <a:lnTo>
                    <a:pt x="521639" y="77977"/>
                  </a:lnTo>
                  <a:lnTo>
                    <a:pt x="521639" y="32537"/>
                  </a:lnTo>
                  <a:lnTo>
                    <a:pt x="531114" y="32537"/>
                  </a:lnTo>
                  <a:lnTo>
                    <a:pt x="531114" y="77977"/>
                  </a:lnTo>
                  <a:close/>
                </a:path>
                <a:path w="657225" h="100330">
                  <a:moveTo>
                    <a:pt x="568258" y="30454"/>
                  </a:moveTo>
                  <a:lnTo>
                    <a:pt x="557707" y="30454"/>
                  </a:lnTo>
                  <a:lnTo>
                    <a:pt x="560641" y="25095"/>
                  </a:lnTo>
                  <a:lnTo>
                    <a:pt x="568617" y="21234"/>
                  </a:lnTo>
                  <a:lnTo>
                    <a:pt x="576160" y="21234"/>
                  </a:lnTo>
                  <a:lnTo>
                    <a:pt x="585926" y="23156"/>
                  </a:lnTo>
                  <a:lnTo>
                    <a:pt x="593651" y="28921"/>
                  </a:lnTo>
                  <a:lnTo>
                    <a:pt x="593790" y="29171"/>
                  </a:lnTo>
                  <a:lnTo>
                    <a:pt x="574128" y="29171"/>
                  </a:lnTo>
                  <a:lnTo>
                    <a:pt x="568258" y="30454"/>
                  </a:lnTo>
                  <a:close/>
                </a:path>
                <a:path w="657225" h="100330">
                  <a:moveTo>
                    <a:pt x="557707" y="100304"/>
                  </a:moveTo>
                  <a:lnTo>
                    <a:pt x="548233" y="100304"/>
                  </a:lnTo>
                  <a:lnTo>
                    <a:pt x="548233" y="22275"/>
                  </a:lnTo>
                  <a:lnTo>
                    <a:pt x="557707" y="22275"/>
                  </a:lnTo>
                  <a:lnTo>
                    <a:pt x="557707" y="30454"/>
                  </a:lnTo>
                  <a:lnTo>
                    <a:pt x="568258" y="30454"/>
                  </a:lnTo>
                  <a:lnTo>
                    <a:pt x="567659" y="30585"/>
                  </a:lnTo>
                  <a:lnTo>
                    <a:pt x="562422" y="34842"/>
                  </a:lnTo>
                  <a:lnTo>
                    <a:pt x="558934" y="41509"/>
                  </a:lnTo>
                  <a:lnTo>
                    <a:pt x="557707" y="50152"/>
                  </a:lnTo>
                  <a:lnTo>
                    <a:pt x="558934" y="58766"/>
                  </a:lnTo>
                  <a:lnTo>
                    <a:pt x="562422" y="65424"/>
                  </a:lnTo>
                  <a:lnTo>
                    <a:pt x="567659" y="69690"/>
                  </a:lnTo>
                  <a:lnTo>
                    <a:pt x="568374" y="69850"/>
                  </a:lnTo>
                  <a:lnTo>
                    <a:pt x="557707" y="69850"/>
                  </a:lnTo>
                  <a:lnTo>
                    <a:pt x="557707" y="100304"/>
                  </a:lnTo>
                  <a:close/>
                </a:path>
                <a:path w="657225" h="100330">
                  <a:moveTo>
                    <a:pt x="593361" y="71132"/>
                  </a:moveTo>
                  <a:lnTo>
                    <a:pt x="574878" y="71132"/>
                  </a:lnTo>
                  <a:lnTo>
                    <a:pt x="581436" y="69669"/>
                  </a:lnTo>
                  <a:lnTo>
                    <a:pt x="586490" y="65481"/>
                  </a:lnTo>
                  <a:lnTo>
                    <a:pt x="589742" y="58874"/>
                  </a:lnTo>
                  <a:lnTo>
                    <a:pt x="590892" y="50152"/>
                  </a:lnTo>
                  <a:lnTo>
                    <a:pt x="589742" y="41430"/>
                  </a:lnTo>
                  <a:lnTo>
                    <a:pt x="586490" y="34823"/>
                  </a:lnTo>
                  <a:lnTo>
                    <a:pt x="581436" y="30635"/>
                  </a:lnTo>
                  <a:lnTo>
                    <a:pt x="574878" y="29171"/>
                  </a:lnTo>
                  <a:lnTo>
                    <a:pt x="593790" y="29171"/>
                  </a:lnTo>
                  <a:lnTo>
                    <a:pt x="598695" y="38072"/>
                  </a:lnTo>
                  <a:lnTo>
                    <a:pt x="600417" y="50152"/>
                  </a:lnTo>
                  <a:lnTo>
                    <a:pt x="598571" y="62160"/>
                  </a:lnTo>
                  <a:lnTo>
                    <a:pt x="593361" y="71132"/>
                  </a:lnTo>
                  <a:close/>
                </a:path>
                <a:path w="657225" h="100330">
                  <a:moveTo>
                    <a:pt x="575424" y="79070"/>
                  </a:moveTo>
                  <a:lnTo>
                    <a:pt x="571703" y="79070"/>
                  </a:lnTo>
                  <a:lnTo>
                    <a:pt x="568121" y="78231"/>
                  </a:lnTo>
                  <a:lnTo>
                    <a:pt x="564908" y="76542"/>
                  </a:lnTo>
                  <a:lnTo>
                    <a:pt x="561632" y="74752"/>
                  </a:lnTo>
                  <a:lnTo>
                    <a:pt x="559244" y="72580"/>
                  </a:lnTo>
                  <a:lnTo>
                    <a:pt x="557707" y="69850"/>
                  </a:lnTo>
                  <a:lnTo>
                    <a:pt x="568374" y="69850"/>
                  </a:lnTo>
                  <a:lnTo>
                    <a:pt x="574128" y="71132"/>
                  </a:lnTo>
                  <a:lnTo>
                    <a:pt x="593361" y="71132"/>
                  </a:lnTo>
                  <a:lnTo>
                    <a:pt x="593259" y="71307"/>
                  </a:lnTo>
                  <a:lnTo>
                    <a:pt x="585278" y="77105"/>
                  </a:lnTo>
                  <a:lnTo>
                    <a:pt x="575424" y="79070"/>
                  </a:lnTo>
                  <a:close/>
                </a:path>
                <a:path w="657225" h="100330">
                  <a:moveTo>
                    <a:pt x="621550" y="38290"/>
                  </a:moveTo>
                  <a:lnTo>
                    <a:pt x="612076" y="38290"/>
                  </a:lnTo>
                  <a:lnTo>
                    <a:pt x="614099" y="31376"/>
                  </a:lnTo>
                  <a:lnTo>
                    <a:pt x="618796" y="25985"/>
                  </a:lnTo>
                  <a:lnTo>
                    <a:pt x="625676" y="22483"/>
                  </a:lnTo>
                  <a:lnTo>
                    <a:pt x="634250" y="21234"/>
                  </a:lnTo>
                  <a:lnTo>
                    <a:pt x="643727" y="22837"/>
                  </a:lnTo>
                  <a:lnTo>
                    <a:pt x="650725" y="27424"/>
                  </a:lnTo>
                  <a:lnTo>
                    <a:pt x="651839" y="29171"/>
                  </a:lnTo>
                  <a:lnTo>
                    <a:pt x="630580" y="29171"/>
                  </a:lnTo>
                  <a:lnTo>
                    <a:pt x="627811" y="29959"/>
                  </a:lnTo>
                  <a:lnTo>
                    <a:pt x="625475" y="31546"/>
                  </a:lnTo>
                  <a:lnTo>
                    <a:pt x="623189" y="33134"/>
                  </a:lnTo>
                  <a:lnTo>
                    <a:pt x="621906" y="35369"/>
                  </a:lnTo>
                  <a:lnTo>
                    <a:pt x="621550" y="38290"/>
                  </a:lnTo>
                  <a:close/>
                </a:path>
                <a:path w="657225" h="100330">
                  <a:moveTo>
                    <a:pt x="619023" y="79222"/>
                  </a:moveTo>
                  <a:lnTo>
                    <a:pt x="610743" y="71881"/>
                  </a:lnTo>
                  <a:lnTo>
                    <a:pt x="610845" y="67221"/>
                  </a:lnTo>
                  <a:lnTo>
                    <a:pt x="610970" y="56895"/>
                  </a:lnTo>
                  <a:lnTo>
                    <a:pt x="612927" y="52831"/>
                  </a:lnTo>
                  <a:lnTo>
                    <a:pt x="620712" y="47523"/>
                  </a:lnTo>
                  <a:lnTo>
                    <a:pt x="625373" y="45986"/>
                  </a:lnTo>
                  <a:lnTo>
                    <a:pt x="646950" y="44348"/>
                  </a:lnTo>
                  <a:lnTo>
                    <a:pt x="646950" y="34023"/>
                  </a:lnTo>
                  <a:lnTo>
                    <a:pt x="642289" y="29171"/>
                  </a:lnTo>
                  <a:lnTo>
                    <a:pt x="651839" y="29171"/>
                  </a:lnTo>
                  <a:lnTo>
                    <a:pt x="655042" y="34198"/>
                  </a:lnTo>
                  <a:lnTo>
                    <a:pt x="656475" y="42367"/>
                  </a:lnTo>
                  <a:lnTo>
                    <a:pt x="656475" y="51688"/>
                  </a:lnTo>
                  <a:lnTo>
                    <a:pt x="646950" y="51688"/>
                  </a:lnTo>
                  <a:lnTo>
                    <a:pt x="632320" y="52730"/>
                  </a:lnTo>
                  <a:lnTo>
                    <a:pt x="625132" y="53378"/>
                  </a:lnTo>
                  <a:lnTo>
                    <a:pt x="620420" y="56895"/>
                  </a:lnTo>
                  <a:lnTo>
                    <a:pt x="620420" y="67221"/>
                  </a:lnTo>
                  <a:lnTo>
                    <a:pt x="624636" y="71132"/>
                  </a:lnTo>
                  <a:lnTo>
                    <a:pt x="631126" y="71132"/>
                  </a:lnTo>
                  <a:lnTo>
                    <a:pt x="638073" y="71285"/>
                  </a:lnTo>
                  <a:lnTo>
                    <a:pt x="646571" y="71285"/>
                  </a:lnTo>
                  <a:lnTo>
                    <a:pt x="645274" y="74256"/>
                  </a:lnTo>
                  <a:lnTo>
                    <a:pt x="637971" y="79070"/>
                  </a:lnTo>
                  <a:lnTo>
                    <a:pt x="629043" y="79070"/>
                  </a:lnTo>
                  <a:lnTo>
                    <a:pt x="619023" y="79222"/>
                  </a:lnTo>
                  <a:close/>
                </a:path>
                <a:path w="657225" h="100330">
                  <a:moveTo>
                    <a:pt x="646571" y="71285"/>
                  </a:moveTo>
                  <a:lnTo>
                    <a:pt x="638073" y="71285"/>
                  </a:lnTo>
                  <a:lnTo>
                    <a:pt x="647306" y="64833"/>
                  </a:lnTo>
                  <a:lnTo>
                    <a:pt x="646950" y="57937"/>
                  </a:lnTo>
                  <a:lnTo>
                    <a:pt x="646950" y="51688"/>
                  </a:lnTo>
                  <a:lnTo>
                    <a:pt x="656475" y="51688"/>
                  </a:lnTo>
                  <a:lnTo>
                    <a:pt x="656475" y="69049"/>
                  </a:lnTo>
                  <a:lnTo>
                    <a:pt x="647547" y="69049"/>
                  </a:lnTo>
                  <a:lnTo>
                    <a:pt x="646571" y="71285"/>
                  </a:lnTo>
                  <a:close/>
                </a:path>
                <a:path w="657225" h="100330">
                  <a:moveTo>
                    <a:pt x="657021" y="77977"/>
                  </a:moveTo>
                  <a:lnTo>
                    <a:pt x="648093" y="77977"/>
                  </a:lnTo>
                  <a:lnTo>
                    <a:pt x="647700" y="76200"/>
                  </a:lnTo>
                  <a:lnTo>
                    <a:pt x="647658" y="75399"/>
                  </a:lnTo>
                  <a:lnTo>
                    <a:pt x="647547" y="69049"/>
                  </a:lnTo>
                  <a:lnTo>
                    <a:pt x="656475" y="69049"/>
                  </a:lnTo>
                  <a:lnTo>
                    <a:pt x="656585" y="74256"/>
                  </a:lnTo>
                  <a:lnTo>
                    <a:pt x="656628" y="75399"/>
                  </a:lnTo>
                  <a:lnTo>
                    <a:pt x="657021" y="779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3211" y="3165627"/>
              <a:ext cx="2359126" cy="161513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692025" y="5449087"/>
              <a:ext cx="1364615" cy="306705"/>
            </a:xfrm>
            <a:custGeom>
              <a:avLst/>
              <a:gdLst/>
              <a:ahLst/>
              <a:cxnLst/>
              <a:rect l="l" t="t" r="r" b="b"/>
              <a:pathLst>
                <a:path w="1364615" h="306704">
                  <a:moveTo>
                    <a:pt x="1280972" y="306349"/>
                  </a:moveTo>
                  <a:lnTo>
                    <a:pt x="83553" y="306349"/>
                  </a:lnTo>
                  <a:lnTo>
                    <a:pt x="51011" y="299782"/>
                  </a:lnTo>
                  <a:lnTo>
                    <a:pt x="24455" y="281874"/>
                  </a:lnTo>
                  <a:lnTo>
                    <a:pt x="6559" y="255316"/>
                  </a:lnTo>
                  <a:lnTo>
                    <a:pt x="0" y="222796"/>
                  </a:lnTo>
                  <a:lnTo>
                    <a:pt x="0" y="83553"/>
                  </a:lnTo>
                  <a:lnTo>
                    <a:pt x="6559" y="51033"/>
                  </a:lnTo>
                  <a:lnTo>
                    <a:pt x="24455" y="24474"/>
                  </a:lnTo>
                  <a:lnTo>
                    <a:pt x="51011" y="6566"/>
                  </a:lnTo>
                  <a:lnTo>
                    <a:pt x="83553" y="0"/>
                  </a:lnTo>
                  <a:lnTo>
                    <a:pt x="1280972" y="0"/>
                  </a:lnTo>
                  <a:lnTo>
                    <a:pt x="1313490" y="6566"/>
                  </a:lnTo>
                  <a:lnTo>
                    <a:pt x="1340045" y="24474"/>
                  </a:lnTo>
                  <a:lnTo>
                    <a:pt x="1357948" y="51033"/>
                  </a:lnTo>
                  <a:lnTo>
                    <a:pt x="1364513" y="83553"/>
                  </a:lnTo>
                  <a:lnTo>
                    <a:pt x="1364513" y="222796"/>
                  </a:lnTo>
                  <a:lnTo>
                    <a:pt x="1357948" y="255316"/>
                  </a:lnTo>
                  <a:lnTo>
                    <a:pt x="1340045" y="281874"/>
                  </a:lnTo>
                  <a:lnTo>
                    <a:pt x="1313490" y="299782"/>
                  </a:lnTo>
                  <a:lnTo>
                    <a:pt x="1280972" y="306349"/>
                  </a:lnTo>
                  <a:close/>
                </a:path>
              </a:pathLst>
            </a:custGeom>
            <a:solidFill>
              <a:srgbClr val="BA9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838329" y="5550738"/>
              <a:ext cx="1065530" cy="127000"/>
            </a:xfrm>
            <a:custGeom>
              <a:avLst/>
              <a:gdLst/>
              <a:ahLst/>
              <a:cxnLst/>
              <a:rect l="l" t="t" r="r" b="b"/>
              <a:pathLst>
                <a:path w="1065529" h="127000">
                  <a:moveTo>
                    <a:pt x="45491" y="100215"/>
                  </a:moveTo>
                  <a:lnTo>
                    <a:pt x="27303" y="96821"/>
                  </a:lnTo>
                  <a:lnTo>
                    <a:pt x="12811" y="86771"/>
                  </a:lnTo>
                  <a:lnTo>
                    <a:pt x="3286" y="70917"/>
                  </a:lnTo>
                  <a:lnTo>
                    <a:pt x="0" y="50114"/>
                  </a:lnTo>
                  <a:lnTo>
                    <a:pt x="3286" y="29316"/>
                  </a:lnTo>
                  <a:lnTo>
                    <a:pt x="12811" y="13469"/>
                  </a:lnTo>
                  <a:lnTo>
                    <a:pt x="27303" y="3417"/>
                  </a:lnTo>
                  <a:lnTo>
                    <a:pt x="45491" y="0"/>
                  </a:lnTo>
                  <a:lnTo>
                    <a:pt x="63607" y="3417"/>
                  </a:lnTo>
                  <a:lnTo>
                    <a:pt x="75058" y="11366"/>
                  </a:lnTo>
                  <a:lnTo>
                    <a:pt x="44792" y="11366"/>
                  </a:lnTo>
                  <a:lnTo>
                    <a:pt x="31854" y="13986"/>
                  </a:lnTo>
                  <a:lnTo>
                    <a:pt x="21582" y="21734"/>
                  </a:lnTo>
                  <a:lnTo>
                    <a:pt x="14840" y="33985"/>
                  </a:lnTo>
                  <a:lnTo>
                    <a:pt x="12496" y="50114"/>
                  </a:lnTo>
                  <a:lnTo>
                    <a:pt x="14840" y="66255"/>
                  </a:lnTo>
                  <a:lnTo>
                    <a:pt x="21582" y="78525"/>
                  </a:lnTo>
                  <a:lnTo>
                    <a:pt x="31854" y="86274"/>
                  </a:lnTo>
                  <a:lnTo>
                    <a:pt x="44792" y="88849"/>
                  </a:lnTo>
                  <a:lnTo>
                    <a:pt x="75094" y="88849"/>
                  </a:lnTo>
                  <a:lnTo>
                    <a:pt x="63607" y="96821"/>
                  </a:lnTo>
                  <a:lnTo>
                    <a:pt x="45491" y="100215"/>
                  </a:lnTo>
                  <a:close/>
                </a:path>
                <a:path w="1065529" h="127000">
                  <a:moveTo>
                    <a:pt x="75094" y="88849"/>
                  </a:moveTo>
                  <a:lnTo>
                    <a:pt x="46139" y="88849"/>
                  </a:lnTo>
                  <a:lnTo>
                    <a:pt x="59010" y="86274"/>
                  </a:lnTo>
                  <a:lnTo>
                    <a:pt x="69272" y="78525"/>
                  </a:lnTo>
                  <a:lnTo>
                    <a:pt x="76028" y="66255"/>
                  </a:lnTo>
                  <a:lnTo>
                    <a:pt x="78384" y="50114"/>
                  </a:lnTo>
                  <a:lnTo>
                    <a:pt x="76028" y="33985"/>
                  </a:lnTo>
                  <a:lnTo>
                    <a:pt x="69272" y="21734"/>
                  </a:lnTo>
                  <a:lnTo>
                    <a:pt x="59010" y="13986"/>
                  </a:lnTo>
                  <a:lnTo>
                    <a:pt x="46139" y="11366"/>
                  </a:lnTo>
                  <a:lnTo>
                    <a:pt x="75058" y="11366"/>
                  </a:lnTo>
                  <a:lnTo>
                    <a:pt x="78089" y="13469"/>
                  </a:lnTo>
                  <a:lnTo>
                    <a:pt x="87632" y="29316"/>
                  </a:lnTo>
                  <a:lnTo>
                    <a:pt x="90931" y="50114"/>
                  </a:lnTo>
                  <a:lnTo>
                    <a:pt x="87632" y="70917"/>
                  </a:lnTo>
                  <a:lnTo>
                    <a:pt x="78089" y="86771"/>
                  </a:lnTo>
                  <a:lnTo>
                    <a:pt x="75094" y="88849"/>
                  </a:lnTo>
                  <a:close/>
                </a:path>
                <a:path w="1065529" h="127000">
                  <a:moveTo>
                    <a:pt x="158102" y="38950"/>
                  </a:moveTo>
                  <a:lnTo>
                    <a:pt x="100063" y="38950"/>
                  </a:lnTo>
                  <a:lnTo>
                    <a:pt x="100063" y="29222"/>
                  </a:lnTo>
                  <a:lnTo>
                    <a:pt x="158102" y="29222"/>
                  </a:lnTo>
                  <a:lnTo>
                    <a:pt x="158102" y="38950"/>
                  </a:lnTo>
                  <a:close/>
                </a:path>
                <a:path w="1065529" h="127000">
                  <a:moveTo>
                    <a:pt x="134988" y="98882"/>
                  </a:moveTo>
                  <a:lnTo>
                    <a:pt x="123177" y="98882"/>
                  </a:lnTo>
                  <a:lnTo>
                    <a:pt x="123177" y="38950"/>
                  </a:lnTo>
                  <a:lnTo>
                    <a:pt x="134988" y="38950"/>
                  </a:lnTo>
                  <a:lnTo>
                    <a:pt x="134988" y="98882"/>
                  </a:lnTo>
                  <a:close/>
                </a:path>
                <a:path w="1065529" h="127000">
                  <a:moveTo>
                    <a:pt x="182664" y="98882"/>
                  </a:moveTo>
                  <a:lnTo>
                    <a:pt x="170853" y="98882"/>
                  </a:lnTo>
                  <a:lnTo>
                    <a:pt x="170853" y="29222"/>
                  </a:lnTo>
                  <a:lnTo>
                    <a:pt x="182664" y="29222"/>
                  </a:lnTo>
                  <a:lnTo>
                    <a:pt x="182664" y="63754"/>
                  </a:lnTo>
                  <a:lnTo>
                    <a:pt x="208289" y="63754"/>
                  </a:lnTo>
                  <a:lnTo>
                    <a:pt x="209220" y="65087"/>
                  </a:lnTo>
                  <a:lnTo>
                    <a:pt x="194817" y="65087"/>
                  </a:lnTo>
                  <a:lnTo>
                    <a:pt x="182664" y="77050"/>
                  </a:lnTo>
                  <a:lnTo>
                    <a:pt x="182664" y="98882"/>
                  </a:lnTo>
                  <a:close/>
                </a:path>
                <a:path w="1065529" h="127000">
                  <a:moveTo>
                    <a:pt x="208289" y="63754"/>
                  </a:moveTo>
                  <a:lnTo>
                    <a:pt x="182664" y="63754"/>
                  </a:lnTo>
                  <a:lnTo>
                    <a:pt x="216649" y="29222"/>
                  </a:lnTo>
                  <a:lnTo>
                    <a:pt x="231482" y="29222"/>
                  </a:lnTo>
                  <a:lnTo>
                    <a:pt x="203403" y="56756"/>
                  </a:lnTo>
                  <a:lnTo>
                    <a:pt x="208289" y="63754"/>
                  </a:lnTo>
                  <a:close/>
                </a:path>
                <a:path w="1065529" h="127000">
                  <a:moveTo>
                    <a:pt x="232816" y="98882"/>
                  </a:moveTo>
                  <a:lnTo>
                    <a:pt x="218478" y="98882"/>
                  </a:lnTo>
                  <a:lnTo>
                    <a:pt x="194817" y="65087"/>
                  </a:lnTo>
                  <a:lnTo>
                    <a:pt x="209220" y="65087"/>
                  </a:lnTo>
                  <a:lnTo>
                    <a:pt x="232816" y="98882"/>
                  </a:lnTo>
                  <a:close/>
                </a:path>
                <a:path w="1065529" h="127000">
                  <a:moveTo>
                    <a:pt x="270045" y="39446"/>
                  </a:moveTo>
                  <a:lnTo>
                    <a:pt x="256920" y="39446"/>
                  </a:lnTo>
                  <a:lnTo>
                    <a:pt x="260749" y="34832"/>
                  </a:lnTo>
                  <a:lnTo>
                    <a:pt x="266295" y="31172"/>
                  </a:lnTo>
                  <a:lnTo>
                    <a:pt x="272910" y="28759"/>
                  </a:lnTo>
                  <a:lnTo>
                    <a:pt x="279946" y="27889"/>
                  </a:lnTo>
                  <a:lnTo>
                    <a:pt x="292155" y="30315"/>
                  </a:lnTo>
                  <a:lnTo>
                    <a:pt x="301818" y="37523"/>
                  </a:lnTo>
                  <a:lnTo>
                    <a:pt x="301975" y="37807"/>
                  </a:lnTo>
                  <a:lnTo>
                    <a:pt x="277418" y="37807"/>
                  </a:lnTo>
                  <a:lnTo>
                    <a:pt x="270045" y="39446"/>
                  </a:lnTo>
                  <a:close/>
                </a:path>
                <a:path w="1065529" h="127000">
                  <a:moveTo>
                    <a:pt x="256920" y="126758"/>
                  </a:moveTo>
                  <a:lnTo>
                    <a:pt x="245071" y="126758"/>
                  </a:lnTo>
                  <a:lnTo>
                    <a:pt x="245071" y="29222"/>
                  </a:lnTo>
                  <a:lnTo>
                    <a:pt x="256920" y="29222"/>
                  </a:lnTo>
                  <a:lnTo>
                    <a:pt x="256920" y="39446"/>
                  </a:lnTo>
                  <a:lnTo>
                    <a:pt x="270045" y="39446"/>
                  </a:lnTo>
                  <a:lnTo>
                    <a:pt x="269336" y="39603"/>
                  </a:lnTo>
                  <a:lnTo>
                    <a:pt x="262797" y="44935"/>
                  </a:lnTo>
                  <a:lnTo>
                    <a:pt x="258444" y="53263"/>
                  </a:lnTo>
                  <a:lnTo>
                    <a:pt x="256920" y="64046"/>
                  </a:lnTo>
                  <a:lnTo>
                    <a:pt x="258444" y="74834"/>
                  </a:lnTo>
                  <a:lnTo>
                    <a:pt x="262797" y="83162"/>
                  </a:lnTo>
                  <a:lnTo>
                    <a:pt x="269336" y="88495"/>
                  </a:lnTo>
                  <a:lnTo>
                    <a:pt x="270068" y="88658"/>
                  </a:lnTo>
                  <a:lnTo>
                    <a:pt x="256920" y="88658"/>
                  </a:lnTo>
                  <a:lnTo>
                    <a:pt x="256920" y="126758"/>
                  </a:lnTo>
                  <a:close/>
                </a:path>
                <a:path w="1065529" h="127000">
                  <a:moveTo>
                    <a:pt x="301480" y="90297"/>
                  </a:moveTo>
                  <a:lnTo>
                    <a:pt x="278409" y="90297"/>
                  </a:lnTo>
                  <a:lnTo>
                    <a:pt x="286595" y="88463"/>
                  </a:lnTo>
                  <a:lnTo>
                    <a:pt x="292904" y="83219"/>
                  </a:lnTo>
                  <a:lnTo>
                    <a:pt x="296963" y="74952"/>
                  </a:lnTo>
                  <a:lnTo>
                    <a:pt x="298399" y="64046"/>
                  </a:lnTo>
                  <a:lnTo>
                    <a:pt x="296963" y="53147"/>
                  </a:lnTo>
                  <a:lnTo>
                    <a:pt x="292904" y="44883"/>
                  </a:lnTo>
                  <a:lnTo>
                    <a:pt x="286595" y="39641"/>
                  </a:lnTo>
                  <a:lnTo>
                    <a:pt x="278409" y="37807"/>
                  </a:lnTo>
                  <a:lnTo>
                    <a:pt x="301975" y="37807"/>
                  </a:lnTo>
                  <a:lnTo>
                    <a:pt x="308124" y="48954"/>
                  </a:lnTo>
                  <a:lnTo>
                    <a:pt x="310261" y="64046"/>
                  </a:lnTo>
                  <a:lnTo>
                    <a:pt x="307976" y="79080"/>
                  </a:lnTo>
                  <a:lnTo>
                    <a:pt x="301480" y="90297"/>
                  </a:lnTo>
                  <a:close/>
                </a:path>
                <a:path w="1065529" h="127000">
                  <a:moveTo>
                    <a:pt x="279057" y="100215"/>
                  </a:moveTo>
                  <a:lnTo>
                    <a:pt x="274383" y="100215"/>
                  </a:lnTo>
                  <a:lnTo>
                    <a:pt x="269976" y="99123"/>
                  </a:lnTo>
                  <a:lnTo>
                    <a:pt x="265899" y="97040"/>
                  </a:lnTo>
                  <a:lnTo>
                    <a:pt x="261785" y="94856"/>
                  </a:lnTo>
                  <a:lnTo>
                    <a:pt x="258813" y="92075"/>
                  </a:lnTo>
                  <a:lnTo>
                    <a:pt x="256920" y="88658"/>
                  </a:lnTo>
                  <a:lnTo>
                    <a:pt x="270068" y="88658"/>
                  </a:lnTo>
                  <a:lnTo>
                    <a:pt x="277418" y="90297"/>
                  </a:lnTo>
                  <a:lnTo>
                    <a:pt x="301480" y="90297"/>
                  </a:lnTo>
                  <a:lnTo>
                    <a:pt x="301350" y="90522"/>
                  </a:lnTo>
                  <a:lnTo>
                    <a:pt x="291378" y="97768"/>
                  </a:lnTo>
                  <a:lnTo>
                    <a:pt x="279057" y="100215"/>
                  </a:lnTo>
                  <a:close/>
                </a:path>
                <a:path w="1065529" h="127000">
                  <a:moveTo>
                    <a:pt x="357530" y="98882"/>
                  </a:moveTo>
                  <a:lnTo>
                    <a:pt x="327621" y="98882"/>
                  </a:lnTo>
                  <a:lnTo>
                    <a:pt x="327621" y="29222"/>
                  </a:lnTo>
                  <a:lnTo>
                    <a:pt x="339432" y="29222"/>
                  </a:lnTo>
                  <a:lnTo>
                    <a:pt x="339432" y="53835"/>
                  </a:lnTo>
                  <a:lnTo>
                    <a:pt x="357936" y="53835"/>
                  </a:lnTo>
                  <a:lnTo>
                    <a:pt x="368330" y="55313"/>
                  </a:lnTo>
                  <a:lnTo>
                    <a:pt x="376164" y="59604"/>
                  </a:lnTo>
                  <a:lnTo>
                    <a:pt x="378860" y="63360"/>
                  </a:lnTo>
                  <a:lnTo>
                    <a:pt x="339432" y="63360"/>
                  </a:lnTo>
                  <a:lnTo>
                    <a:pt x="339432" y="89395"/>
                  </a:lnTo>
                  <a:lnTo>
                    <a:pt x="378010" y="89395"/>
                  </a:lnTo>
                  <a:lnTo>
                    <a:pt x="375818" y="92490"/>
                  </a:lnTo>
                  <a:lnTo>
                    <a:pt x="367826" y="97208"/>
                  </a:lnTo>
                  <a:lnTo>
                    <a:pt x="357530" y="98882"/>
                  </a:lnTo>
                  <a:close/>
                </a:path>
                <a:path w="1065529" h="127000">
                  <a:moveTo>
                    <a:pt x="378010" y="89395"/>
                  </a:moveTo>
                  <a:lnTo>
                    <a:pt x="364731" y="89395"/>
                  </a:lnTo>
                  <a:lnTo>
                    <a:pt x="370979" y="85039"/>
                  </a:lnTo>
                  <a:lnTo>
                    <a:pt x="370979" y="67424"/>
                  </a:lnTo>
                  <a:lnTo>
                    <a:pt x="364921" y="63360"/>
                  </a:lnTo>
                  <a:lnTo>
                    <a:pt x="378860" y="63360"/>
                  </a:lnTo>
                  <a:lnTo>
                    <a:pt x="381107" y="66490"/>
                  </a:lnTo>
                  <a:lnTo>
                    <a:pt x="382828" y="75755"/>
                  </a:lnTo>
                  <a:lnTo>
                    <a:pt x="380990" y="85187"/>
                  </a:lnTo>
                  <a:lnTo>
                    <a:pt x="378010" y="89395"/>
                  </a:lnTo>
                  <a:close/>
                </a:path>
                <a:path w="1065529" h="127000">
                  <a:moveTo>
                    <a:pt x="404012" y="98882"/>
                  </a:moveTo>
                  <a:lnTo>
                    <a:pt x="392214" y="98882"/>
                  </a:lnTo>
                  <a:lnTo>
                    <a:pt x="392214" y="29222"/>
                  </a:lnTo>
                  <a:lnTo>
                    <a:pt x="404012" y="29222"/>
                  </a:lnTo>
                  <a:lnTo>
                    <a:pt x="404012" y="98882"/>
                  </a:lnTo>
                  <a:close/>
                </a:path>
                <a:path w="1065529" h="127000">
                  <a:moveTo>
                    <a:pt x="474814" y="38950"/>
                  </a:moveTo>
                  <a:lnTo>
                    <a:pt x="416763" y="38950"/>
                  </a:lnTo>
                  <a:lnTo>
                    <a:pt x="416763" y="29222"/>
                  </a:lnTo>
                  <a:lnTo>
                    <a:pt x="474814" y="29222"/>
                  </a:lnTo>
                  <a:lnTo>
                    <a:pt x="474814" y="38950"/>
                  </a:lnTo>
                  <a:close/>
                </a:path>
                <a:path w="1065529" h="127000">
                  <a:moveTo>
                    <a:pt x="451688" y="98882"/>
                  </a:moveTo>
                  <a:lnTo>
                    <a:pt x="439839" y="98882"/>
                  </a:lnTo>
                  <a:lnTo>
                    <a:pt x="439839" y="38950"/>
                  </a:lnTo>
                  <a:lnTo>
                    <a:pt x="451688" y="38950"/>
                  </a:lnTo>
                  <a:lnTo>
                    <a:pt x="451688" y="98882"/>
                  </a:lnTo>
                  <a:close/>
                </a:path>
                <a:path w="1065529" h="127000">
                  <a:moveTo>
                    <a:pt x="517423" y="98882"/>
                  </a:moveTo>
                  <a:lnTo>
                    <a:pt x="487514" y="98882"/>
                  </a:lnTo>
                  <a:lnTo>
                    <a:pt x="487514" y="29222"/>
                  </a:lnTo>
                  <a:lnTo>
                    <a:pt x="499363" y="29222"/>
                  </a:lnTo>
                  <a:lnTo>
                    <a:pt x="499363" y="53835"/>
                  </a:lnTo>
                  <a:lnTo>
                    <a:pt x="517817" y="53835"/>
                  </a:lnTo>
                  <a:lnTo>
                    <a:pt x="528218" y="55313"/>
                  </a:lnTo>
                  <a:lnTo>
                    <a:pt x="536055" y="59604"/>
                  </a:lnTo>
                  <a:lnTo>
                    <a:pt x="538752" y="63360"/>
                  </a:lnTo>
                  <a:lnTo>
                    <a:pt x="499363" y="63360"/>
                  </a:lnTo>
                  <a:lnTo>
                    <a:pt x="499363" y="89395"/>
                  </a:lnTo>
                  <a:lnTo>
                    <a:pt x="537903" y="89395"/>
                  </a:lnTo>
                  <a:lnTo>
                    <a:pt x="535711" y="92490"/>
                  </a:lnTo>
                  <a:lnTo>
                    <a:pt x="527719" y="97208"/>
                  </a:lnTo>
                  <a:lnTo>
                    <a:pt x="517423" y="98882"/>
                  </a:lnTo>
                  <a:close/>
                </a:path>
                <a:path w="1065529" h="127000">
                  <a:moveTo>
                    <a:pt x="537903" y="89395"/>
                  </a:moveTo>
                  <a:lnTo>
                    <a:pt x="524624" y="89395"/>
                  </a:lnTo>
                  <a:lnTo>
                    <a:pt x="530923" y="85039"/>
                  </a:lnTo>
                  <a:lnTo>
                    <a:pt x="530923" y="67424"/>
                  </a:lnTo>
                  <a:lnTo>
                    <a:pt x="524865" y="63360"/>
                  </a:lnTo>
                  <a:lnTo>
                    <a:pt x="538752" y="63360"/>
                  </a:lnTo>
                  <a:lnTo>
                    <a:pt x="541000" y="66490"/>
                  </a:lnTo>
                  <a:lnTo>
                    <a:pt x="542721" y="75755"/>
                  </a:lnTo>
                  <a:lnTo>
                    <a:pt x="540883" y="85187"/>
                  </a:lnTo>
                  <a:lnTo>
                    <a:pt x="537903" y="89395"/>
                  </a:lnTo>
                  <a:close/>
                </a:path>
                <a:path w="1065529" h="127000">
                  <a:moveTo>
                    <a:pt x="563956" y="98882"/>
                  </a:moveTo>
                  <a:lnTo>
                    <a:pt x="552107" y="98882"/>
                  </a:lnTo>
                  <a:lnTo>
                    <a:pt x="552107" y="29222"/>
                  </a:lnTo>
                  <a:lnTo>
                    <a:pt x="563956" y="29222"/>
                  </a:lnTo>
                  <a:lnTo>
                    <a:pt x="563956" y="98882"/>
                  </a:lnTo>
                  <a:close/>
                </a:path>
                <a:path w="1065529" h="127000">
                  <a:moveTo>
                    <a:pt x="613371" y="100215"/>
                  </a:moveTo>
                  <a:lnTo>
                    <a:pt x="600873" y="97926"/>
                  </a:lnTo>
                  <a:lnTo>
                    <a:pt x="590567" y="90933"/>
                  </a:lnTo>
                  <a:lnTo>
                    <a:pt x="583602" y="79504"/>
                  </a:lnTo>
                  <a:lnTo>
                    <a:pt x="581126" y="63906"/>
                  </a:lnTo>
                  <a:lnTo>
                    <a:pt x="583638" y="48456"/>
                  </a:lnTo>
                  <a:lnTo>
                    <a:pt x="590753" y="37115"/>
                  </a:lnTo>
                  <a:lnTo>
                    <a:pt x="601039" y="30166"/>
                  </a:lnTo>
                  <a:lnTo>
                    <a:pt x="613067" y="27889"/>
                  </a:lnTo>
                  <a:lnTo>
                    <a:pt x="624983" y="30111"/>
                  </a:lnTo>
                  <a:lnTo>
                    <a:pt x="634207" y="36536"/>
                  </a:lnTo>
                  <a:lnTo>
                    <a:pt x="634975" y="37807"/>
                  </a:lnTo>
                  <a:lnTo>
                    <a:pt x="612432" y="37807"/>
                  </a:lnTo>
                  <a:lnTo>
                    <a:pt x="606272" y="38812"/>
                  </a:lnTo>
                  <a:lnTo>
                    <a:pt x="600692" y="42016"/>
                  </a:lnTo>
                  <a:lnTo>
                    <a:pt x="596267" y="47703"/>
                  </a:lnTo>
                  <a:lnTo>
                    <a:pt x="593572" y="56159"/>
                  </a:lnTo>
                  <a:lnTo>
                    <a:pt x="641724" y="56159"/>
                  </a:lnTo>
                  <a:lnTo>
                    <a:pt x="642137" y="58699"/>
                  </a:lnTo>
                  <a:lnTo>
                    <a:pt x="642137" y="65684"/>
                  </a:lnTo>
                  <a:lnTo>
                    <a:pt x="592975" y="65684"/>
                  </a:lnTo>
                  <a:lnTo>
                    <a:pt x="594942" y="76457"/>
                  </a:lnTo>
                  <a:lnTo>
                    <a:pt x="599601" y="84186"/>
                  </a:lnTo>
                  <a:lnTo>
                    <a:pt x="606009" y="88817"/>
                  </a:lnTo>
                  <a:lnTo>
                    <a:pt x="613219" y="90297"/>
                  </a:lnTo>
                  <a:lnTo>
                    <a:pt x="636030" y="90297"/>
                  </a:lnTo>
                  <a:lnTo>
                    <a:pt x="632113" y="94516"/>
                  </a:lnTo>
                  <a:lnTo>
                    <a:pt x="623552" y="98759"/>
                  </a:lnTo>
                  <a:lnTo>
                    <a:pt x="613371" y="100215"/>
                  </a:lnTo>
                  <a:close/>
                </a:path>
                <a:path w="1065529" h="127000">
                  <a:moveTo>
                    <a:pt x="641724" y="56159"/>
                  </a:moveTo>
                  <a:lnTo>
                    <a:pt x="630288" y="56159"/>
                  </a:lnTo>
                  <a:lnTo>
                    <a:pt x="629894" y="44208"/>
                  </a:lnTo>
                  <a:lnTo>
                    <a:pt x="622744" y="37807"/>
                  </a:lnTo>
                  <a:lnTo>
                    <a:pt x="634975" y="37807"/>
                  </a:lnTo>
                  <a:lnTo>
                    <a:pt x="640129" y="46339"/>
                  </a:lnTo>
                  <a:lnTo>
                    <a:pt x="641724" y="56159"/>
                  </a:lnTo>
                  <a:close/>
                </a:path>
                <a:path w="1065529" h="127000">
                  <a:moveTo>
                    <a:pt x="636030" y="90297"/>
                  </a:moveTo>
                  <a:lnTo>
                    <a:pt x="622198" y="90297"/>
                  </a:lnTo>
                  <a:lnTo>
                    <a:pt x="628446" y="86131"/>
                  </a:lnTo>
                  <a:lnTo>
                    <a:pt x="630135" y="78435"/>
                  </a:lnTo>
                  <a:lnTo>
                    <a:pt x="641997" y="78435"/>
                  </a:lnTo>
                  <a:lnTo>
                    <a:pt x="638460" y="87678"/>
                  </a:lnTo>
                  <a:lnTo>
                    <a:pt x="636030" y="90297"/>
                  </a:lnTo>
                  <a:close/>
                </a:path>
                <a:path w="1065529" h="127000">
                  <a:moveTo>
                    <a:pt x="722210" y="123685"/>
                  </a:moveTo>
                  <a:lnTo>
                    <a:pt x="690308" y="123685"/>
                  </a:lnTo>
                  <a:lnTo>
                    <a:pt x="690308" y="113258"/>
                  </a:lnTo>
                  <a:lnTo>
                    <a:pt x="714121" y="113258"/>
                  </a:lnTo>
                  <a:lnTo>
                    <a:pt x="715467" y="111823"/>
                  </a:lnTo>
                  <a:lnTo>
                    <a:pt x="715357" y="97040"/>
                  </a:lnTo>
                  <a:lnTo>
                    <a:pt x="686193" y="29222"/>
                  </a:lnTo>
                  <a:lnTo>
                    <a:pt x="698842" y="29222"/>
                  </a:lnTo>
                  <a:lnTo>
                    <a:pt x="721321" y="82257"/>
                  </a:lnTo>
                  <a:lnTo>
                    <a:pt x="733100" y="82257"/>
                  </a:lnTo>
                  <a:lnTo>
                    <a:pt x="726871" y="97040"/>
                  </a:lnTo>
                  <a:lnTo>
                    <a:pt x="726871" y="119164"/>
                  </a:lnTo>
                  <a:lnTo>
                    <a:pt x="722210" y="123685"/>
                  </a:lnTo>
                  <a:close/>
                </a:path>
                <a:path w="1065529" h="127000">
                  <a:moveTo>
                    <a:pt x="733100" y="82257"/>
                  </a:moveTo>
                  <a:lnTo>
                    <a:pt x="721321" y="82257"/>
                  </a:lnTo>
                  <a:lnTo>
                    <a:pt x="743191" y="29222"/>
                  </a:lnTo>
                  <a:lnTo>
                    <a:pt x="755446" y="29222"/>
                  </a:lnTo>
                  <a:lnTo>
                    <a:pt x="733100" y="82257"/>
                  </a:lnTo>
                  <a:close/>
                </a:path>
                <a:path w="1065529" h="127000">
                  <a:moveTo>
                    <a:pt x="792859" y="39446"/>
                  </a:moveTo>
                  <a:lnTo>
                    <a:pt x="779703" y="39446"/>
                  </a:lnTo>
                  <a:lnTo>
                    <a:pt x="783545" y="34832"/>
                  </a:lnTo>
                  <a:lnTo>
                    <a:pt x="789108" y="31172"/>
                  </a:lnTo>
                  <a:lnTo>
                    <a:pt x="795737" y="28759"/>
                  </a:lnTo>
                  <a:lnTo>
                    <a:pt x="802779" y="27889"/>
                  </a:lnTo>
                  <a:lnTo>
                    <a:pt x="814988" y="30315"/>
                  </a:lnTo>
                  <a:lnTo>
                    <a:pt x="824652" y="37523"/>
                  </a:lnTo>
                  <a:lnTo>
                    <a:pt x="824809" y="37807"/>
                  </a:lnTo>
                  <a:lnTo>
                    <a:pt x="800252" y="37807"/>
                  </a:lnTo>
                  <a:lnTo>
                    <a:pt x="792859" y="39446"/>
                  </a:lnTo>
                  <a:close/>
                </a:path>
                <a:path w="1065529" h="127000">
                  <a:moveTo>
                    <a:pt x="779703" y="126758"/>
                  </a:moveTo>
                  <a:lnTo>
                    <a:pt x="767905" y="126758"/>
                  </a:lnTo>
                  <a:lnTo>
                    <a:pt x="767905" y="29222"/>
                  </a:lnTo>
                  <a:lnTo>
                    <a:pt x="779703" y="29222"/>
                  </a:lnTo>
                  <a:lnTo>
                    <a:pt x="779703" y="39446"/>
                  </a:lnTo>
                  <a:lnTo>
                    <a:pt x="792859" y="39446"/>
                  </a:lnTo>
                  <a:lnTo>
                    <a:pt x="792148" y="39603"/>
                  </a:lnTo>
                  <a:lnTo>
                    <a:pt x="785606" y="44935"/>
                  </a:lnTo>
                  <a:lnTo>
                    <a:pt x="781250" y="53263"/>
                  </a:lnTo>
                  <a:lnTo>
                    <a:pt x="779703" y="64046"/>
                  </a:lnTo>
                  <a:lnTo>
                    <a:pt x="781250" y="74834"/>
                  </a:lnTo>
                  <a:lnTo>
                    <a:pt x="785606" y="83162"/>
                  </a:lnTo>
                  <a:lnTo>
                    <a:pt x="792148" y="88495"/>
                  </a:lnTo>
                  <a:lnTo>
                    <a:pt x="792882" y="88658"/>
                  </a:lnTo>
                  <a:lnTo>
                    <a:pt x="779703" y="88658"/>
                  </a:lnTo>
                  <a:lnTo>
                    <a:pt x="779703" y="126758"/>
                  </a:lnTo>
                  <a:close/>
                </a:path>
                <a:path w="1065529" h="127000">
                  <a:moveTo>
                    <a:pt x="824314" y="90297"/>
                  </a:moveTo>
                  <a:lnTo>
                    <a:pt x="801192" y="90297"/>
                  </a:lnTo>
                  <a:lnTo>
                    <a:pt x="809400" y="88463"/>
                  </a:lnTo>
                  <a:lnTo>
                    <a:pt x="815706" y="83219"/>
                  </a:lnTo>
                  <a:lnTo>
                    <a:pt x="819753" y="74952"/>
                  </a:lnTo>
                  <a:lnTo>
                    <a:pt x="821181" y="64046"/>
                  </a:lnTo>
                  <a:lnTo>
                    <a:pt x="819753" y="53147"/>
                  </a:lnTo>
                  <a:lnTo>
                    <a:pt x="815706" y="44883"/>
                  </a:lnTo>
                  <a:lnTo>
                    <a:pt x="809400" y="39641"/>
                  </a:lnTo>
                  <a:lnTo>
                    <a:pt x="801192" y="37807"/>
                  </a:lnTo>
                  <a:lnTo>
                    <a:pt x="824809" y="37807"/>
                  </a:lnTo>
                  <a:lnTo>
                    <a:pt x="830958" y="48954"/>
                  </a:lnTo>
                  <a:lnTo>
                    <a:pt x="833094" y="64046"/>
                  </a:lnTo>
                  <a:lnTo>
                    <a:pt x="830810" y="79080"/>
                  </a:lnTo>
                  <a:lnTo>
                    <a:pt x="824314" y="90297"/>
                  </a:lnTo>
                  <a:close/>
                </a:path>
                <a:path w="1065529" h="127000">
                  <a:moveTo>
                    <a:pt x="801890" y="100215"/>
                  </a:moveTo>
                  <a:lnTo>
                    <a:pt x="797217" y="100215"/>
                  </a:lnTo>
                  <a:lnTo>
                    <a:pt x="792759" y="99123"/>
                  </a:lnTo>
                  <a:lnTo>
                    <a:pt x="788682" y="97040"/>
                  </a:lnTo>
                  <a:lnTo>
                    <a:pt x="784618" y="94856"/>
                  </a:lnTo>
                  <a:lnTo>
                    <a:pt x="781646" y="92075"/>
                  </a:lnTo>
                  <a:lnTo>
                    <a:pt x="779703" y="88658"/>
                  </a:lnTo>
                  <a:lnTo>
                    <a:pt x="792882" y="88658"/>
                  </a:lnTo>
                  <a:lnTo>
                    <a:pt x="800252" y="90297"/>
                  </a:lnTo>
                  <a:lnTo>
                    <a:pt x="824314" y="90297"/>
                  </a:lnTo>
                  <a:lnTo>
                    <a:pt x="824183" y="90522"/>
                  </a:lnTo>
                  <a:lnTo>
                    <a:pt x="814211" y="97768"/>
                  </a:lnTo>
                  <a:lnTo>
                    <a:pt x="801890" y="100215"/>
                  </a:lnTo>
                  <a:close/>
                </a:path>
                <a:path w="1065529" h="127000">
                  <a:moveTo>
                    <a:pt x="879081" y="100215"/>
                  </a:moveTo>
                  <a:lnTo>
                    <a:pt x="866193" y="97661"/>
                  </a:lnTo>
                  <a:lnTo>
                    <a:pt x="855665" y="90131"/>
                  </a:lnTo>
                  <a:lnTo>
                    <a:pt x="848609" y="78602"/>
                  </a:lnTo>
                  <a:lnTo>
                    <a:pt x="846137" y="64046"/>
                  </a:lnTo>
                  <a:lnTo>
                    <a:pt x="848609" y="49474"/>
                  </a:lnTo>
                  <a:lnTo>
                    <a:pt x="855665" y="37947"/>
                  </a:lnTo>
                  <a:lnTo>
                    <a:pt x="866193" y="30431"/>
                  </a:lnTo>
                  <a:lnTo>
                    <a:pt x="879081" y="27889"/>
                  </a:lnTo>
                  <a:lnTo>
                    <a:pt x="892011" y="30431"/>
                  </a:lnTo>
                  <a:lnTo>
                    <a:pt x="902347" y="37807"/>
                  </a:lnTo>
                  <a:lnTo>
                    <a:pt x="878433" y="37807"/>
                  </a:lnTo>
                  <a:lnTo>
                    <a:pt x="870279" y="39612"/>
                  </a:lnTo>
                  <a:lnTo>
                    <a:pt x="863806" y="44807"/>
                  </a:lnTo>
                  <a:lnTo>
                    <a:pt x="859538" y="53061"/>
                  </a:lnTo>
                  <a:lnTo>
                    <a:pt x="857999" y="64046"/>
                  </a:lnTo>
                  <a:lnTo>
                    <a:pt x="859538" y="75037"/>
                  </a:lnTo>
                  <a:lnTo>
                    <a:pt x="863806" y="83296"/>
                  </a:lnTo>
                  <a:lnTo>
                    <a:pt x="870279" y="88492"/>
                  </a:lnTo>
                  <a:lnTo>
                    <a:pt x="878433" y="90297"/>
                  </a:lnTo>
                  <a:lnTo>
                    <a:pt x="902312" y="90297"/>
                  </a:lnTo>
                  <a:lnTo>
                    <a:pt x="892011" y="97661"/>
                  </a:lnTo>
                  <a:lnTo>
                    <a:pt x="879081" y="100215"/>
                  </a:lnTo>
                  <a:close/>
                </a:path>
                <a:path w="1065529" h="127000">
                  <a:moveTo>
                    <a:pt x="902312" y="90297"/>
                  </a:moveTo>
                  <a:lnTo>
                    <a:pt x="879678" y="90297"/>
                  </a:lnTo>
                  <a:lnTo>
                    <a:pt x="887827" y="88492"/>
                  </a:lnTo>
                  <a:lnTo>
                    <a:pt x="894300" y="83296"/>
                  </a:lnTo>
                  <a:lnTo>
                    <a:pt x="898571" y="75037"/>
                  </a:lnTo>
                  <a:lnTo>
                    <a:pt x="900112" y="64046"/>
                  </a:lnTo>
                  <a:lnTo>
                    <a:pt x="898571" y="53061"/>
                  </a:lnTo>
                  <a:lnTo>
                    <a:pt x="894300" y="44807"/>
                  </a:lnTo>
                  <a:lnTo>
                    <a:pt x="887827" y="39612"/>
                  </a:lnTo>
                  <a:lnTo>
                    <a:pt x="879678" y="37807"/>
                  </a:lnTo>
                  <a:lnTo>
                    <a:pt x="902347" y="37807"/>
                  </a:lnTo>
                  <a:lnTo>
                    <a:pt x="902542" y="37947"/>
                  </a:lnTo>
                  <a:lnTo>
                    <a:pt x="909576" y="49474"/>
                  </a:lnTo>
                  <a:lnTo>
                    <a:pt x="912012" y="64046"/>
                  </a:lnTo>
                  <a:lnTo>
                    <a:pt x="909576" y="78602"/>
                  </a:lnTo>
                  <a:lnTo>
                    <a:pt x="902542" y="90131"/>
                  </a:lnTo>
                  <a:lnTo>
                    <a:pt x="902312" y="90297"/>
                  </a:lnTo>
                  <a:close/>
                </a:path>
                <a:path w="1065529" h="127000">
                  <a:moveTo>
                    <a:pt x="940841" y="98882"/>
                  </a:moveTo>
                  <a:lnTo>
                    <a:pt x="929030" y="98882"/>
                  </a:lnTo>
                  <a:lnTo>
                    <a:pt x="929030" y="29222"/>
                  </a:lnTo>
                  <a:lnTo>
                    <a:pt x="940841" y="29222"/>
                  </a:lnTo>
                  <a:lnTo>
                    <a:pt x="940841" y="63754"/>
                  </a:lnTo>
                  <a:lnTo>
                    <a:pt x="966474" y="63754"/>
                  </a:lnTo>
                  <a:lnTo>
                    <a:pt x="967407" y="65087"/>
                  </a:lnTo>
                  <a:lnTo>
                    <a:pt x="953046" y="65087"/>
                  </a:lnTo>
                  <a:lnTo>
                    <a:pt x="940841" y="77050"/>
                  </a:lnTo>
                  <a:lnTo>
                    <a:pt x="940841" y="98882"/>
                  </a:lnTo>
                  <a:close/>
                </a:path>
                <a:path w="1065529" h="127000">
                  <a:moveTo>
                    <a:pt x="966474" y="63754"/>
                  </a:moveTo>
                  <a:lnTo>
                    <a:pt x="940841" y="63754"/>
                  </a:lnTo>
                  <a:lnTo>
                    <a:pt x="974826" y="29222"/>
                  </a:lnTo>
                  <a:lnTo>
                    <a:pt x="989660" y="29222"/>
                  </a:lnTo>
                  <a:lnTo>
                    <a:pt x="961580" y="56756"/>
                  </a:lnTo>
                  <a:lnTo>
                    <a:pt x="966474" y="63754"/>
                  </a:lnTo>
                  <a:close/>
                </a:path>
                <a:path w="1065529" h="127000">
                  <a:moveTo>
                    <a:pt x="991044" y="98882"/>
                  </a:moveTo>
                  <a:lnTo>
                    <a:pt x="976706" y="98882"/>
                  </a:lnTo>
                  <a:lnTo>
                    <a:pt x="953046" y="65087"/>
                  </a:lnTo>
                  <a:lnTo>
                    <a:pt x="967407" y="65087"/>
                  </a:lnTo>
                  <a:lnTo>
                    <a:pt x="991044" y="98882"/>
                  </a:lnTo>
                  <a:close/>
                </a:path>
                <a:path w="1065529" h="127000">
                  <a:moveTo>
                    <a:pt x="1019517" y="98882"/>
                  </a:moveTo>
                  <a:lnTo>
                    <a:pt x="1003249" y="98882"/>
                  </a:lnTo>
                  <a:lnTo>
                    <a:pt x="1003249" y="29222"/>
                  </a:lnTo>
                  <a:lnTo>
                    <a:pt x="1015110" y="29222"/>
                  </a:lnTo>
                  <a:lnTo>
                    <a:pt x="1015110" y="86626"/>
                  </a:lnTo>
                  <a:lnTo>
                    <a:pt x="1026758" y="86626"/>
                  </a:lnTo>
                  <a:lnTo>
                    <a:pt x="1019517" y="98882"/>
                  </a:lnTo>
                  <a:close/>
                </a:path>
                <a:path w="1065529" h="127000">
                  <a:moveTo>
                    <a:pt x="1026758" y="86626"/>
                  </a:moveTo>
                  <a:lnTo>
                    <a:pt x="1015110" y="86626"/>
                  </a:lnTo>
                  <a:lnTo>
                    <a:pt x="1049439" y="29222"/>
                  </a:lnTo>
                  <a:lnTo>
                    <a:pt x="1064907" y="29222"/>
                  </a:lnTo>
                  <a:lnTo>
                    <a:pt x="1064907" y="42024"/>
                  </a:lnTo>
                  <a:lnTo>
                    <a:pt x="1053109" y="42024"/>
                  </a:lnTo>
                  <a:lnTo>
                    <a:pt x="1026758" y="86626"/>
                  </a:lnTo>
                  <a:close/>
                </a:path>
                <a:path w="1065529" h="127000">
                  <a:moveTo>
                    <a:pt x="1064907" y="98882"/>
                  </a:moveTo>
                  <a:lnTo>
                    <a:pt x="1053109" y="98882"/>
                  </a:lnTo>
                  <a:lnTo>
                    <a:pt x="1053109" y="42024"/>
                  </a:lnTo>
                  <a:lnTo>
                    <a:pt x="1064907" y="42024"/>
                  </a:lnTo>
                  <a:lnTo>
                    <a:pt x="1064907" y="988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112253" y="5449087"/>
              <a:ext cx="930275" cy="306705"/>
            </a:xfrm>
            <a:custGeom>
              <a:avLst/>
              <a:gdLst/>
              <a:ahLst/>
              <a:cxnLst/>
              <a:rect l="l" t="t" r="r" b="b"/>
              <a:pathLst>
                <a:path w="930275" h="306704">
                  <a:moveTo>
                    <a:pt x="846531" y="306349"/>
                  </a:moveTo>
                  <a:lnTo>
                    <a:pt x="83540" y="306349"/>
                  </a:lnTo>
                  <a:lnTo>
                    <a:pt x="51001" y="299782"/>
                  </a:lnTo>
                  <a:lnTo>
                    <a:pt x="24449" y="281874"/>
                  </a:lnTo>
                  <a:lnTo>
                    <a:pt x="6557" y="255316"/>
                  </a:lnTo>
                  <a:lnTo>
                    <a:pt x="0" y="222796"/>
                  </a:lnTo>
                  <a:lnTo>
                    <a:pt x="0" y="83553"/>
                  </a:lnTo>
                  <a:lnTo>
                    <a:pt x="6557" y="51033"/>
                  </a:lnTo>
                  <a:lnTo>
                    <a:pt x="24449" y="24474"/>
                  </a:lnTo>
                  <a:lnTo>
                    <a:pt x="51001" y="6566"/>
                  </a:lnTo>
                  <a:lnTo>
                    <a:pt x="83540" y="0"/>
                  </a:lnTo>
                  <a:lnTo>
                    <a:pt x="846531" y="0"/>
                  </a:lnTo>
                  <a:lnTo>
                    <a:pt x="879049" y="6566"/>
                  </a:lnTo>
                  <a:lnTo>
                    <a:pt x="905603" y="24474"/>
                  </a:lnTo>
                  <a:lnTo>
                    <a:pt x="923506" y="51033"/>
                  </a:lnTo>
                  <a:lnTo>
                    <a:pt x="930071" y="83553"/>
                  </a:lnTo>
                  <a:lnTo>
                    <a:pt x="930071" y="222796"/>
                  </a:lnTo>
                  <a:lnTo>
                    <a:pt x="923506" y="255316"/>
                  </a:lnTo>
                  <a:lnTo>
                    <a:pt x="905603" y="281874"/>
                  </a:lnTo>
                  <a:lnTo>
                    <a:pt x="879049" y="299782"/>
                  </a:lnTo>
                  <a:lnTo>
                    <a:pt x="846531" y="306349"/>
                  </a:lnTo>
                  <a:close/>
                </a:path>
              </a:pathLst>
            </a:custGeom>
            <a:solidFill>
              <a:srgbClr val="BA9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264298" y="5552084"/>
              <a:ext cx="632460" cy="125730"/>
            </a:xfrm>
            <a:custGeom>
              <a:avLst/>
              <a:gdLst/>
              <a:ahLst/>
              <a:cxnLst/>
              <a:rect l="l" t="t" r="r" b="b"/>
              <a:pathLst>
                <a:path w="632459" h="125729">
                  <a:moveTo>
                    <a:pt x="16916" y="97535"/>
                  </a:moveTo>
                  <a:lnTo>
                    <a:pt x="0" y="97535"/>
                  </a:lnTo>
                  <a:lnTo>
                    <a:pt x="0" y="0"/>
                  </a:lnTo>
                  <a:lnTo>
                    <a:pt x="12509" y="0"/>
                  </a:lnTo>
                  <a:lnTo>
                    <a:pt x="12509" y="82842"/>
                  </a:lnTo>
                  <a:lnTo>
                    <a:pt x="25718" y="82842"/>
                  </a:lnTo>
                  <a:lnTo>
                    <a:pt x="16916" y="97535"/>
                  </a:lnTo>
                  <a:close/>
                </a:path>
                <a:path w="632459" h="125729">
                  <a:moveTo>
                    <a:pt x="25718" y="82842"/>
                  </a:moveTo>
                  <a:lnTo>
                    <a:pt x="12509" y="82842"/>
                  </a:lnTo>
                  <a:lnTo>
                    <a:pt x="62217" y="0"/>
                  </a:lnTo>
                  <a:lnTo>
                    <a:pt x="79222" y="0"/>
                  </a:lnTo>
                  <a:lnTo>
                    <a:pt x="79222" y="14389"/>
                  </a:lnTo>
                  <a:lnTo>
                    <a:pt x="66725" y="14389"/>
                  </a:lnTo>
                  <a:lnTo>
                    <a:pt x="25718" y="82842"/>
                  </a:lnTo>
                  <a:close/>
                </a:path>
                <a:path w="632459" h="125729">
                  <a:moveTo>
                    <a:pt x="79222" y="97535"/>
                  </a:moveTo>
                  <a:lnTo>
                    <a:pt x="66725" y="97535"/>
                  </a:lnTo>
                  <a:lnTo>
                    <a:pt x="66725" y="14389"/>
                  </a:lnTo>
                  <a:lnTo>
                    <a:pt x="79222" y="14389"/>
                  </a:lnTo>
                  <a:lnTo>
                    <a:pt x="79222" y="97535"/>
                  </a:lnTo>
                  <a:close/>
                </a:path>
                <a:path w="632459" h="125729">
                  <a:moveTo>
                    <a:pt x="114655" y="97535"/>
                  </a:moveTo>
                  <a:lnTo>
                    <a:pt x="102793" y="97535"/>
                  </a:lnTo>
                  <a:lnTo>
                    <a:pt x="102793" y="27876"/>
                  </a:lnTo>
                  <a:lnTo>
                    <a:pt x="114655" y="27876"/>
                  </a:lnTo>
                  <a:lnTo>
                    <a:pt x="114655" y="56400"/>
                  </a:lnTo>
                  <a:lnTo>
                    <a:pt x="162077" y="56400"/>
                  </a:lnTo>
                  <a:lnTo>
                    <a:pt x="162077" y="66179"/>
                  </a:lnTo>
                  <a:lnTo>
                    <a:pt x="114655" y="66179"/>
                  </a:lnTo>
                  <a:lnTo>
                    <a:pt x="114655" y="97535"/>
                  </a:lnTo>
                  <a:close/>
                </a:path>
                <a:path w="632459" h="125729">
                  <a:moveTo>
                    <a:pt x="162077" y="56400"/>
                  </a:moveTo>
                  <a:lnTo>
                    <a:pt x="150266" y="56400"/>
                  </a:lnTo>
                  <a:lnTo>
                    <a:pt x="150266" y="27876"/>
                  </a:lnTo>
                  <a:lnTo>
                    <a:pt x="162077" y="27876"/>
                  </a:lnTo>
                  <a:lnTo>
                    <a:pt x="162077" y="56400"/>
                  </a:lnTo>
                  <a:close/>
                </a:path>
                <a:path w="632459" h="125729">
                  <a:moveTo>
                    <a:pt x="162077" y="97535"/>
                  </a:moveTo>
                  <a:lnTo>
                    <a:pt x="150266" y="97535"/>
                  </a:lnTo>
                  <a:lnTo>
                    <a:pt x="150266" y="66179"/>
                  </a:lnTo>
                  <a:lnTo>
                    <a:pt x="162077" y="66179"/>
                  </a:lnTo>
                  <a:lnTo>
                    <a:pt x="162077" y="97535"/>
                  </a:lnTo>
                  <a:close/>
                </a:path>
                <a:path w="632459" h="125729">
                  <a:moveTo>
                    <a:pt x="232867" y="37604"/>
                  </a:moveTo>
                  <a:lnTo>
                    <a:pt x="174828" y="37604"/>
                  </a:lnTo>
                  <a:lnTo>
                    <a:pt x="174828" y="27876"/>
                  </a:lnTo>
                  <a:lnTo>
                    <a:pt x="232867" y="27876"/>
                  </a:lnTo>
                  <a:lnTo>
                    <a:pt x="232867" y="37604"/>
                  </a:lnTo>
                  <a:close/>
                </a:path>
                <a:path w="632459" h="125729">
                  <a:moveTo>
                    <a:pt x="209753" y="97535"/>
                  </a:moveTo>
                  <a:lnTo>
                    <a:pt x="197942" y="97535"/>
                  </a:lnTo>
                  <a:lnTo>
                    <a:pt x="197942" y="37604"/>
                  </a:lnTo>
                  <a:lnTo>
                    <a:pt x="209753" y="37604"/>
                  </a:lnTo>
                  <a:lnTo>
                    <a:pt x="209753" y="97535"/>
                  </a:lnTo>
                  <a:close/>
                </a:path>
                <a:path w="632459" h="125729">
                  <a:moveTo>
                    <a:pt x="271462" y="98869"/>
                  </a:moveTo>
                  <a:lnTo>
                    <a:pt x="258972" y="96580"/>
                  </a:lnTo>
                  <a:lnTo>
                    <a:pt x="248683" y="89587"/>
                  </a:lnTo>
                  <a:lnTo>
                    <a:pt x="241735" y="78157"/>
                  </a:lnTo>
                  <a:lnTo>
                    <a:pt x="239268" y="62560"/>
                  </a:lnTo>
                  <a:lnTo>
                    <a:pt x="241785" y="47109"/>
                  </a:lnTo>
                  <a:lnTo>
                    <a:pt x="248900" y="35769"/>
                  </a:lnTo>
                  <a:lnTo>
                    <a:pt x="259188" y="28820"/>
                  </a:lnTo>
                  <a:lnTo>
                    <a:pt x="271221" y="26542"/>
                  </a:lnTo>
                  <a:lnTo>
                    <a:pt x="283127" y="28765"/>
                  </a:lnTo>
                  <a:lnTo>
                    <a:pt x="292331" y="35190"/>
                  </a:lnTo>
                  <a:lnTo>
                    <a:pt x="293097" y="36461"/>
                  </a:lnTo>
                  <a:lnTo>
                    <a:pt x="270522" y="36461"/>
                  </a:lnTo>
                  <a:lnTo>
                    <a:pt x="264390" y="37466"/>
                  </a:lnTo>
                  <a:lnTo>
                    <a:pt x="258813" y="40670"/>
                  </a:lnTo>
                  <a:lnTo>
                    <a:pt x="254388" y="46357"/>
                  </a:lnTo>
                  <a:lnTo>
                    <a:pt x="251714" y="54813"/>
                  </a:lnTo>
                  <a:lnTo>
                    <a:pt x="299828" y="54813"/>
                  </a:lnTo>
                  <a:lnTo>
                    <a:pt x="300240" y="57353"/>
                  </a:lnTo>
                  <a:lnTo>
                    <a:pt x="300240" y="64338"/>
                  </a:lnTo>
                  <a:lnTo>
                    <a:pt x="251078" y="64338"/>
                  </a:lnTo>
                  <a:lnTo>
                    <a:pt x="253047" y="75111"/>
                  </a:lnTo>
                  <a:lnTo>
                    <a:pt x="257724" y="82840"/>
                  </a:lnTo>
                  <a:lnTo>
                    <a:pt x="264148" y="87471"/>
                  </a:lnTo>
                  <a:lnTo>
                    <a:pt x="271360" y="88950"/>
                  </a:lnTo>
                  <a:lnTo>
                    <a:pt x="294132" y="88950"/>
                  </a:lnTo>
                  <a:lnTo>
                    <a:pt x="290223" y="93170"/>
                  </a:lnTo>
                  <a:lnTo>
                    <a:pt x="281664" y="97412"/>
                  </a:lnTo>
                  <a:lnTo>
                    <a:pt x="271462" y="98869"/>
                  </a:lnTo>
                  <a:close/>
                </a:path>
                <a:path w="632459" h="125729">
                  <a:moveTo>
                    <a:pt x="299828" y="54813"/>
                  </a:moveTo>
                  <a:lnTo>
                    <a:pt x="288429" y="54813"/>
                  </a:lnTo>
                  <a:lnTo>
                    <a:pt x="287985" y="42862"/>
                  </a:lnTo>
                  <a:lnTo>
                    <a:pt x="280885" y="36461"/>
                  </a:lnTo>
                  <a:lnTo>
                    <a:pt x="293097" y="36461"/>
                  </a:lnTo>
                  <a:lnTo>
                    <a:pt x="298235" y="44993"/>
                  </a:lnTo>
                  <a:lnTo>
                    <a:pt x="299828" y="54813"/>
                  </a:lnTo>
                  <a:close/>
                </a:path>
                <a:path w="632459" h="125729">
                  <a:moveTo>
                    <a:pt x="294132" y="88950"/>
                  </a:moveTo>
                  <a:lnTo>
                    <a:pt x="280339" y="88950"/>
                  </a:lnTo>
                  <a:lnTo>
                    <a:pt x="286600" y="84785"/>
                  </a:lnTo>
                  <a:lnTo>
                    <a:pt x="288277" y="77088"/>
                  </a:lnTo>
                  <a:lnTo>
                    <a:pt x="300088" y="77088"/>
                  </a:lnTo>
                  <a:lnTo>
                    <a:pt x="296558" y="86332"/>
                  </a:lnTo>
                  <a:lnTo>
                    <a:pt x="294132" y="88950"/>
                  </a:lnTo>
                  <a:close/>
                </a:path>
                <a:path w="632459" h="125729">
                  <a:moveTo>
                    <a:pt x="342746" y="38100"/>
                  </a:moveTo>
                  <a:lnTo>
                    <a:pt x="329603" y="38100"/>
                  </a:lnTo>
                  <a:lnTo>
                    <a:pt x="333437" y="33486"/>
                  </a:lnTo>
                  <a:lnTo>
                    <a:pt x="338997" y="29825"/>
                  </a:lnTo>
                  <a:lnTo>
                    <a:pt x="345630" y="27412"/>
                  </a:lnTo>
                  <a:lnTo>
                    <a:pt x="352678" y="26542"/>
                  </a:lnTo>
                  <a:lnTo>
                    <a:pt x="364875" y="28968"/>
                  </a:lnTo>
                  <a:lnTo>
                    <a:pt x="374526" y="36177"/>
                  </a:lnTo>
                  <a:lnTo>
                    <a:pt x="374682" y="36461"/>
                  </a:lnTo>
                  <a:lnTo>
                    <a:pt x="350139" y="36461"/>
                  </a:lnTo>
                  <a:lnTo>
                    <a:pt x="342746" y="38100"/>
                  </a:lnTo>
                  <a:close/>
                </a:path>
                <a:path w="632459" h="125729">
                  <a:moveTo>
                    <a:pt x="329603" y="125412"/>
                  </a:moveTo>
                  <a:lnTo>
                    <a:pt x="317804" y="125412"/>
                  </a:lnTo>
                  <a:lnTo>
                    <a:pt x="317804" y="27876"/>
                  </a:lnTo>
                  <a:lnTo>
                    <a:pt x="329603" y="27876"/>
                  </a:lnTo>
                  <a:lnTo>
                    <a:pt x="329603" y="38100"/>
                  </a:lnTo>
                  <a:lnTo>
                    <a:pt x="342746" y="38100"/>
                  </a:lnTo>
                  <a:lnTo>
                    <a:pt x="342035" y="38257"/>
                  </a:lnTo>
                  <a:lnTo>
                    <a:pt x="335484" y="43589"/>
                  </a:lnTo>
                  <a:lnTo>
                    <a:pt x="331127" y="51917"/>
                  </a:lnTo>
                  <a:lnTo>
                    <a:pt x="329603" y="62699"/>
                  </a:lnTo>
                  <a:lnTo>
                    <a:pt x="331127" y="73488"/>
                  </a:lnTo>
                  <a:lnTo>
                    <a:pt x="335484" y="81816"/>
                  </a:lnTo>
                  <a:lnTo>
                    <a:pt x="342035" y="87149"/>
                  </a:lnTo>
                  <a:lnTo>
                    <a:pt x="342768" y="87312"/>
                  </a:lnTo>
                  <a:lnTo>
                    <a:pt x="329603" y="87312"/>
                  </a:lnTo>
                  <a:lnTo>
                    <a:pt x="329603" y="125412"/>
                  </a:lnTo>
                  <a:close/>
                </a:path>
                <a:path w="632459" h="125729">
                  <a:moveTo>
                    <a:pt x="374172" y="88950"/>
                  </a:moveTo>
                  <a:lnTo>
                    <a:pt x="351091" y="88950"/>
                  </a:lnTo>
                  <a:lnTo>
                    <a:pt x="359299" y="87117"/>
                  </a:lnTo>
                  <a:lnTo>
                    <a:pt x="365606" y="81873"/>
                  </a:lnTo>
                  <a:lnTo>
                    <a:pt x="369652" y="73606"/>
                  </a:lnTo>
                  <a:lnTo>
                    <a:pt x="371081" y="62699"/>
                  </a:lnTo>
                  <a:lnTo>
                    <a:pt x="369652" y="51801"/>
                  </a:lnTo>
                  <a:lnTo>
                    <a:pt x="365606" y="43537"/>
                  </a:lnTo>
                  <a:lnTo>
                    <a:pt x="359299" y="38295"/>
                  </a:lnTo>
                  <a:lnTo>
                    <a:pt x="351091" y="36461"/>
                  </a:lnTo>
                  <a:lnTo>
                    <a:pt x="374682" y="36461"/>
                  </a:lnTo>
                  <a:lnTo>
                    <a:pt x="380828" y="47608"/>
                  </a:lnTo>
                  <a:lnTo>
                    <a:pt x="382981" y="62699"/>
                  </a:lnTo>
                  <a:lnTo>
                    <a:pt x="380675" y="77734"/>
                  </a:lnTo>
                  <a:lnTo>
                    <a:pt x="374172" y="88950"/>
                  </a:lnTo>
                  <a:close/>
                </a:path>
                <a:path w="632459" h="125729">
                  <a:moveTo>
                    <a:pt x="351777" y="98869"/>
                  </a:moveTo>
                  <a:lnTo>
                    <a:pt x="347065" y="98869"/>
                  </a:lnTo>
                  <a:lnTo>
                    <a:pt x="342658" y="97777"/>
                  </a:lnTo>
                  <a:lnTo>
                    <a:pt x="338582" y="95694"/>
                  </a:lnTo>
                  <a:lnTo>
                    <a:pt x="334518" y="93510"/>
                  </a:lnTo>
                  <a:lnTo>
                    <a:pt x="331495" y="90728"/>
                  </a:lnTo>
                  <a:lnTo>
                    <a:pt x="329603" y="87312"/>
                  </a:lnTo>
                  <a:lnTo>
                    <a:pt x="342768" y="87312"/>
                  </a:lnTo>
                  <a:lnTo>
                    <a:pt x="350139" y="88950"/>
                  </a:lnTo>
                  <a:lnTo>
                    <a:pt x="374172" y="88950"/>
                  </a:lnTo>
                  <a:lnTo>
                    <a:pt x="374041" y="89176"/>
                  </a:lnTo>
                  <a:lnTo>
                    <a:pt x="364077" y="96421"/>
                  </a:lnTo>
                  <a:lnTo>
                    <a:pt x="351777" y="98869"/>
                  </a:lnTo>
                  <a:close/>
                </a:path>
                <a:path w="632459" h="125729">
                  <a:moveTo>
                    <a:pt x="433781" y="97535"/>
                  </a:moveTo>
                  <a:lnTo>
                    <a:pt x="400303" y="97535"/>
                  </a:lnTo>
                  <a:lnTo>
                    <a:pt x="400303" y="27876"/>
                  </a:lnTo>
                  <a:lnTo>
                    <a:pt x="433095" y="27876"/>
                  </a:lnTo>
                  <a:lnTo>
                    <a:pt x="442587" y="29214"/>
                  </a:lnTo>
                  <a:lnTo>
                    <a:pt x="449540" y="32919"/>
                  </a:lnTo>
                  <a:lnTo>
                    <a:pt x="452613" y="36956"/>
                  </a:lnTo>
                  <a:lnTo>
                    <a:pt x="412356" y="36956"/>
                  </a:lnTo>
                  <a:lnTo>
                    <a:pt x="412356" y="57391"/>
                  </a:lnTo>
                  <a:lnTo>
                    <a:pt x="452474" y="57391"/>
                  </a:lnTo>
                  <a:lnTo>
                    <a:pt x="450659" y="59575"/>
                  </a:lnTo>
                  <a:lnTo>
                    <a:pt x="442518" y="62014"/>
                  </a:lnTo>
                  <a:lnTo>
                    <a:pt x="449656" y="62560"/>
                  </a:lnTo>
                  <a:lnTo>
                    <a:pt x="454999" y="66916"/>
                  </a:lnTo>
                  <a:lnTo>
                    <a:pt x="412356" y="66916"/>
                  </a:lnTo>
                  <a:lnTo>
                    <a:pt x="412356" y="88455"/>
                  </a:lnTo>
                  <a:lnTo>
                    <a:pt x="453122" y="88455"/>
                  </a:lnTo>
                  <a:lnTo>
                    <a:pt x="450529" y="91855"/>
                  </a:lnTo>
                  <a:lnTo>
                    <a:pt x="443132" y="96078"/>
                  </a:lnTo>
                  <a:lnTo>
                    <a:pt x="433781" y="97535"/>
                  </a:lnTo>
                  <a:close/>
                </a:path>
                <a:path w="632459" h="125729">
                  <a:moveTo>
                    <a:pt x="452474" y="57391"/>
                  </a:moveTo>
                  <a:lnTo>
                    <a:pt x="438950" y="57391"/>
                  </a:lnTo>
                  <a:lnTo>
                    <a:pt x="443407" y="53225"/>
                  </a:lnTo>
                  <a:lnTo>
                    <a:pt x="443407" y="40335"/>
                  </a:lnTo>
                  <a:lnTo>
                    <a:pt x="438848" y="36956"/>
                  </a:lnTo>
                  <a:lnTo>
                    <a:pt x="452613" y="36956"/>
                  </a:lnTo>
                  <a:lnTo>
                    <a:pt x="453814" y="38533"/>
                  </a:lnTo>
                  <a:lnTo>
                    <a:pt x="455269" y="45592"/>
                  </a:lnTo>
                  <a:lnTo>
                    <a:pt x="455269" y="54025"/>
                  </a:lnTo>
                  <a:lnTo>
                    <a:pt x="452474" y="57391"/>
                  </a:lnTo>
                  <a:close/>
                </a:path>
                <a:path w="632459" h="125729">
                  <a:moveTo>
                    <a:pt x="453122" y="88455"/>
                  </a:moveTo>
                  <a:lnTo>
                    <a:pt x="440677" y="88455"/>
                  </a:lnTo>
                  <a:lnTo>
                    <a:pt x="445147" y="84378"/>
                  </a:lnTo>
                  <a:lnTo>
                    <a:pt x="445147" y="70992"/>
                  </a:lnTo>
                  <a:lnTo>
                    <a:pt x="440639" y="66916"/>
                  </a:lnTo>
                  <a:lnTo>
                    <a:pt x="454999" y="66916"/>
                  </a:lnTo>
                  <a:lnTo>
                    <a:pt x="457009" y="68554"/>
                  </a:lnTo>
                  <a:lnTo>
                    <a:pt x="457009" y="77736"/>
                  </a:lnTo>
                  <a:lnTo>
                    <a:pt x="455358" y="85523"/>
                  </a:lnTo>
                  <a:lnTo>
                    <a:pt x="453122" y="88455"/>
                  </a:lnTo>
                  <a:close/>
                </a:path>
                <a:path w="632459" h="125729">
                  <a:moveTo>
                    <a:pt x="504329" y="97535"/>
                  </a:moveTo>
                  <a:lnTo>
                    <a:pt x="474421" y="97535"/>
                  </a:lnTo>
                  <a:lnTo>
                    <a:pt x="474421" y="27876"/>
                  </a:lnTo>
                  <a:lnTo>
                    <a:pt x="486270" y="27876"/>
                  </a:lnTo>
                  <a:lnTo>
                    <a:pt x="486270" y="52489"/>
                  </a:lnTo>
                  <a:lnTo>
                    <a:pt x="504723" y="52489"/>
                  </a:lnTo>
                  <a:lnTo>
                    <a:pt x="515124" y="53967"/>
                  </a:lnTo>
                  <a:lnTo>
                    <a:pt x="522962" y="58258"/>
                  </a:lnTo>
                  <a:lnTo>
                    <a:pt x="525659" y="62014"/>
                  </a:lnTo>
                  <a:lnTo>
                    <a:pt x="486270" y="62014"/>
                  </a:lnTo>
                  <a:lnTo>
                    <a:pt x="486270" y="88049"/>
                  </a:lnTo>
                  <a:lnTo>
                    <a:pt x="524809" y="88049"/>
                  </a:lnTo>
                  <a:lnTo>
                    <a:pt x="522617" y="91144"/>
                  </a:lnTo>
                  <a:lnTo>
                    <a:pt x="514626" y="95861"/>
                  </a:lnTo>
                  <a:lnTo>
                    <a:pt x="504329" y="97535"/>
                  </a:lnTo>
                  <a:close/>
                </a:path>
                <a:path w="632459" h="125729">
                  <a:moveTo>
                    <a:pt x="524809" y="88049"/>
                  </a:moveTo>
                  <a:lnTo>
                    <a:pt x="511530" y="88049"/>
                  </a:lnTo>
                  <a:lnTo>
                    <a:pt x="517829" y="83692"/>
                  </a:lnTo>
                  <a:lnTo>
                    <a:pt x="517829" y="66078"/>
                  </a:lnTo>
                  <a:lnTo>
                    <a:pt x="511771" y="62014"/>
                  </a:lnTo>
                  <a:lnTo>
                    <a:pt x="525659" y="62014"/>
                  </a:lnTo>
                  <a:lnTo>
                    <a:pt x="527906" y="65144"/>
                  </a:lnTo>
                  <a:lnTo>
                    <a:pt x="529628" y="74409"/>
                  </a:lnTo>
                  <a:lnTo>
                    <a:pt x="527789" y="83841"/>
                  </a:lnTo>
                  <a:lnTo>
                    <a:pt x="524809" y="88049"/>
                  </a:lnTo>
                  <a:close/>
                </a:path>
                <a:path w="632459" h="125729">
                  <a:moveTo>
                    <a:pt x="579161" y="56159"/>
                  </a:moveTo>
                  <a:lnTo>
                    <a:pt x="566889" y="56159"/>
                  </a:lnTo>
                  <a:lnTo>
                    <a:pt x="570631" y="44071"/>
                  </a:lnTo>
                  <a:lnTo>
                    <a:pt x="577827" y="34669"/>
                  </a:lnTo>
                  <a:lnTo>
                    <a:pt x="587667" y="28607"/>
                  </a:lnTo>
                  <a:lnTo>
                    <a:pt x="599338" y="26542"/>
                  </a:lnTo>
                  <a:lnTo>
                    <a:pt x="612268" y="29084"/>
                  </a:lnTo>
                  <a:lnTo>
                    <a:pt x="622604" y="36461"/>
                  </a:lnTo>
                  <a:lnTo>
                    <a:pt x="598690" y="36461"/>
                  </a:lnTo>
                  <a:lnTo>
                    <a:pt x="590534" y="38266"/>
                  </a:lnTo>
                  <a:lnTo>
                    <a:pt x="584057" y="43460"/>
                  </a:lnTo>
                  <a:lnTo>
                    <a:pt x="579784" y="51715"/>
                  </a:lnTo>
                  <a:lnTo>
                    <a:pt x="579161" y="56159"/>
                  </a:lnTo>
                  <a:close/>
                </a:path>
                <a:path w="632459" h="125729">
                  <a:moveTo>
                    <a:pt x="556425" y="97535"/>
                  </a:moveTo>
                  <a:lnTo>
                    <a:pt x="544563" y="97535"/>
                  </a:lnTo>
                  <a:lnTo>
                    <a:pt x="544563" y="27876"/>
                  </a:lnTo>
                  <a:lnTo>
                    <a:pt x="556425" y="27876"/>
                  </a:lnTo>
                  <a:lnTo>
                    <a:pt x="556425" y="56159"/>
                  </a:lnTo>
                  <a:lnTo>
                    <a:pt x="579161" y="56159"/>
                  </a:lnTo>
                  <a:lnTo>
                    <a:pt x="578243" y="62699"/>
                  </a:lnTo>
                  <a:lnTo>
                    <a:pt x="578703" y="65976"/>
                  </a:lnTo>
                  <a:lnTo>
                    <a:pt x="556425" y="65976"/>
                  </a:lnTo>
                  <a:lnTo>
                    <a:pt x="556425" y="97535"/>
                  </a:lnTo>
                  <a:close/>
                </a:path>
                <a:path w="632459" h="125729">
                  <a:moveTo>
                    <a:pt x="622569" y="88950"/>
                  </a:moveTo>
                  <a:lnTo>
                    <a:pt x="599922" y="88950"/>
                  </a:lnTo>
                  <a:lnTo>
                    <a:pt x="608078" y="87145"/>
                  </a:lnTo>
                  <a:lnTo>
                    <a:pt x="614556" y="81949"/>
                  </a:lnTo>
                  <a:lnTo>
                    <a:pt x="618828" y="73691"/>
                  </a:lnTo>
                  <a:lnTo>
                    <a:pt x="620369" y="62699"/>
                  </a:lnTo>
                  <a:lnTo>
                    <a:pt x="618828" y="51715"/>
                  </a:lnTo>
                  <a:lnTo>
                    <a:pt x="614556" y="43460"/>
                  </a:lnTo>
                  <a:lnTo>
                    <a:pt x="608078" y="38266"/>
                  </a:lnTo>
                  <a:lnTo>
                    <a:pt x="599922" y="36461"/>
                  </a:lnTo>
                  <a:lnTo>
                    <a:pt x="622604" y="36461"/>
                  </a:lnTo>
                  <a:lnTo>
                    <a:pt x="622800" y="36601"/>
                  </a:lnTo>
                  <a:lnTo>
                    <a:pt x="629833" y="48127"/>
                  </a:lnTo>
                  <a:lnTo>
                    <a:pt x="632269" y="62699"/>
                  </a:lnTo>
                  <a:lnTo>
                    <a:pt x="629833" y="77256"/>
                  </a:lnTo>
                  <a:lnTo>
                    <a:pt x="622800" y="88785"/>
                  </a:lnTo>
                  <a:lnTo>
                    <a:pt x="622569" y="88950"/>
                  </a:lnTo>
                  <a:close/>
                </a:path>
                <a:path w="632459" h="125729">
                  <a:moveTo>
                    <a:pt x="599338" y="98869"/>
                  </a:moveTo>
                  <a:lnTo>
                    <a:pt x="587081" y="96574"/>
                  </a:lnTo>
                  <a:lnTo>
                    <a:pt x="576875" y="89790"/>
                  </a:lnTo>
                  <a:lnTo>
                    <a:pt x="569702" y="79322"/>
                  </a:lnTo>
                  <a:lnTo>
                    <a:pt x="566547" y="65976"/>
                  </a:lnTo>
                  <a:lnTo>
                    <a:pt x="578703" y="65976"/>
                  </a:lnTo>
                  <a:lnTo>
                    <a:pt x="579784" y="73691"/>
                  </a:lnTo>
                  <a:lnTo>
                    <a:pt x="584057" y="81949"/>
                  </a:lnTo>
                  <a:lnTo>
                    <a:pt x="590534" y="87145"/>
                  </a:lnTo>
                  <a:lnTo>
                    <a:pt x="598690" y="88950"/>
                  </a:lnTo>
                  <a:lnTo>
                    <a:pt x="622569" y="88950"/>
                  </a:lnTo>
                  <a:lnTo>
                    <a:pt x="612268" y="96314"/>
                  </a:lnTo>
                  <a:lnTo>
                    <a:pt x="599338" y="988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098040" y="5449087"/>
              <a:ext cx="991869" cy="306705"/>
            </a:xfrm>
            <a:custGeom>
              <a:avLst/>
              <a:gdLst/>
              <a:ahLst/>
              <a:cxnLst/>
              <a:rect l="l" t="t" r="r" b="b"/>
              <a:pathLst>
                <a:path w="991870" h="306704">
                  <a:moveTo>
                    <a:pt x="907796" y="306349"/>
                  </a:moveTo>
                  <a:lnTo>
                    <a:pt x="83540" y="306349"/>
                  </a:lnTo>
                  <a:lnTo>
                    <a:pt x="51022" y="299782"/>
                  </a:lnTo>
                  <a:lnTo>
                    <a:pt x="24468" y="281874"/>
                  </a:lnTo>
                  <a:lnTo>
                    <a:pt x="6564" y="255316"/>
                  </a:lnTo>
                  <a:lnTo>
                    <a:pt x="0" y="222796"/>
                  </a:lnTo>
                  <a:lnTo>
                    <a:pt x="0" y="83553"/>
                  </a:lnTo>
                  <a:lnTo>
                    <a:pt x="6564" y="51033"/>
                  </a:lnTo>
                  <a:lnTo>
                    <a:pt x="24468" y="24474"/>
                  </a:lnTo>
                  <a:lnTo>
                    <a:pt x="51022" y="6566"/>
                  </a:lnTo>
                  <a:lnTo>
                    <a:pt x="83540" y="0"/>
                  </a:lnTo>
                  <a:lnTo>
                    <a:pt x="907796" y="0"/>
                  </a:lnTo>
                  <a:lnTo>
                    <a:pt x="940314" y="6566"/>
                  </a:lnTo>
                  <a:lnTo>
                    <a:pt x="966868" y="24474"/>
                  </a:lnTo>
                  <a:lnTo>
                    <a:pt x="984771" y="51033"/>
                  </a:lnTo>
                  <a:lnTo>
                    <a:pt x="991336" y="83553"/>
                  </a:lnTo>
                  <a:lnTo>
                    <a:pt x="991336" y="222796"/>
                  </a:lnTo>
                  <a:lnTo>
                    <a:pt x="984771" y="255316"/>
                  </a:lnTo>
                  <a:lnTo>
                    <a:pt x="966868" y="281874"/>
                  </a:lnTo>
                  <a:lnTo>
                    <a:pt x="940314" y="299782"/>
                  </a:lnTo>
                  <a:lnTo>
                    <a:pt x="907796" y="306349"/>
                  </a:lnTo>
                  <a:close/>
                </a:path>
              </a:pathLst>
            </a:custGeom>
            <a:solidFill>
              <a:srgbClr val="BA9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242744" y="5550738"/>
              <a:ext cx="695325" cy="127000"/>
            </a:xfrm>
            <a:custGeom>
              <a:avLst/>
              <a:gdLst/>
              <a:ahLst/>
              <a:cxnLst/>
              <a:rect l="l" t="t" r="r" b="b"/>
              <a:pathLst>
                <a:path w="695325" h="127000">
                  <a:moveTo>
                    <a:pt x="13144" y="31953"/>
                  </a:moveTo>
                  <a:lnTo>
                    <a:pt x="495" y="31953"/>
                  </a:lnTo>
                  <a:lnTo>
                    <a:pt x="3880" y="19761"/>
                  </a:lnTo>
                  <a:lnTo>
                    <a:pt x="11439" y="9542"/>
                  </a:lnTo>
                  <a:lnTo>
                    <a:pt x="23537" y="2540"/>
                  </a:lnTo>
                  <a:lnTo>
                    <a:pt x="40538" y="0"/>
                  </a:lnTo>
                  <a:lnTo>
                    <a:pt x="59336" y="3417"/>
                  </a:lnTo>
                  <a:lnTo>
                    <a:pt x="70283" y="11366"/>
                  </a:lnTo>
                  <a:lnTo>
                    <a:pt x="39789" y="11366"/>
                  </a:lnTo>
                  <a:lnTo>
                    <a:pt x="29744" y="12797"/>
                  </a:lnTo>
                  <a:lnTo>
                    <a:pt x="21575" y="16897"/>
                  </a:lnTo>
                  <a:lnTo>
                    <a:pt x="15852" y="23378"/>
                  </a:lnTo>
                  <a:lnTo>
                    <a:pt x="13144" y="31953"/>
                  </a:lnTo>
                  <a:close/>
                </a:path>
                <a:path w="695325" h="127000">
                  <a:moveTo>
                    <a:pt x="68703" y="88849"/>
                  </a:moveTo>
                  <a:lnTo>
                    <a:pt x="41275" y="88849"/>
                  </a:lnTo>
                  <a:lnTo>
                    <a:pt x="53539" y="86300"/>
                  </a:lnTo>
                  <a:lnTo>
                    <a:pt x="62553" y="79205"/>
                  </a:lnTo>
                  <a:lnTo>
                    <a:pt x="68396" y="68387"/>
                  </a:lnTo>
                  <a:lnTo>
                    <a:pt x="71145" y="54673"/>
                  </a:lnTo>
                  <a:lnTo>
                    <a:pt x="27292" y="54673"/>
                  </a:lnTo>
                  <a:lnTo>
                    <a:pt x="27292" y="43319"/>
                  </a:lnTo>
                  <a:lnTo>
                    <a:pt x="71145" y="43319"/>
                  </a:lnTo>
                  <a:lnTo>
                    <a:pt x="70396" y="33388"/>
                  </a:lnTo>
                  <a:lnTo>
                    <a:pt x="67525" y="25552"/>
                  </a:lnTo>
                  <a:lnTo>
                    <a:pt x="62438" y="19761"/>
                  </a:lnTo>
                  <a:lnTo>
                    <a:pt x="57594" y="14198"/>
                  </a:lnTo>
                  <a:lnTo>
                    <a:pt x="50558" y="11366"/>
                  </a:lnTo>
                  <a:lnTo>
                    <a:pt x="70283" y="11366"/>
                  </a:lnTo>
                  <a:lnTo>
                    <a:pt x="72921" y="13282"/>
                  </a:lnTo>
                  <a:lnTo>
                    <a:pt x="81141" y="28698"/>
                  </a:lnTo>
                  <a:lnTo>
                    <a:pt x="83845" y="48768"/>
                  </a:lnTo>
                  <a:lnTo>
                    <a:pt x="81095" y="69336"/>
                  </a:lnTo>
                  <a:lnTo>
                    <a:pt x="72729" y="85693"/>
                  </a:lnTo>
                  <a:lnTo>
                    <a:pt x="68703" y="88849"/>
                  </a:lnTo>
                  <a:close/>
                </a:path>
                <a:path w="695325" h="127000">
                  <a:moveTo>
                    <a:pt x="40182" y="100215"/>
                  </a:moveTo>
                  <a:lnTo>
                    <a:pt x="24788" y="98030"/>
                  </a:lnTo>
                  <a:lnTo>
                    <a:pt x="12299" y="91611"/>
                  </a:lnTo>
                  <a:lnTo>
                    <a:pt x="3706" y="81506"/>
                  </a:lnTo>
                  <a:lnTo>
                    <a:pt x="0" y="68262"/>
                  </a:lnTo>
                  <a:lnTo>
                    <a:pt x="12649" y="68262"/>
                  </a:lnTo>
                  <a:lnTo>
                    <a:pt x="15672" y="77088"/>
                  </a:lnTo>
                  <a:lnTo>
                    <a:pt x="21756" y="83542"/>
                  </a:lnTo>
                  <a:lnTo>
                    <a:pt x="30110" y="87502"/>
                  </a:lnTo>
                  <a:lnTo>
                    <a:pt x="39941" y="88849"/>
                  </a:lnTo>
                  <a:lnTo>
                    <a:pt x="68703" y="88849"/>
                  </a:lnTo>
                  <a:lnTo>
                    <a:pt x="59006" y="96448"/>
                  </a:lnTo>
                  <a:lnTo>
                    <a:pt x="40182" y="100215"/>
                  </a:lnTo>
                  <a:close/>
                </a:path>
                <a:path w="695325" h="127000">
                  <a:moveTo>
                    <a:pt x="113563" y="98882"/>
                  </a:moveTo>
                  <a:lnTo>
                    <a:pt x="101752" y="98882"/>
                  </a:lnTo>
                  <a:lnTo>
                    <a:pt x="101752" y="29222"/>
                  </a:lnTo>
                  <a:lnTo>
                    <a:pt x="113563" y="29222"/>
                  </a:lnTo>
                  <a:lnTo>
                    <a:pt x="113563" y="63754"/>
                  </a:lnTo>
                  <a:lnTo>
                    <a:pt x="139177" y="63754"/>
                  </a:lnTo>
                  <a:lnTo>
                    <a:pt x="140082" y="65049"/>
                  </a:lnTo>
                  <a:lnTo>
                    <a:pt x="125717" y="65049"/>
                  </a:lnTo>
                  <a:lnTo>
                    <a:pt x="113563" y="77050"/>
                  </a:lnTo>
                  <a:lnTo>
                    <a:pt x="113563" y="98882"/>
                  </a:lnTo>
                  <a:close/>
                </a:path>
                <a:path w="695325" h="127000">
                  <a:moveTo>
                    <a:pt x="139177" y="63754"/>
                  </a:moveTo>
                  <a:lnTo>
                    <a:pt x="113563" y="63754"/>
                  </a:lnTo>
                  <a:lnTo>
                    <a:pt x="147535" y="29222"/>
                  </a:lnTo>
                  <a:lnTo>
                    <a:pt x="162369" y="29222"/>
                  </a:lnTo>
                  <a:lnTo>
                    <a:pt x="134289" y="56756"/>
                  </a:lnTo>
                  <a:lnTo>
                    <a:pt x="139177" y="63754"/>
                  </a:lnTo>
                  <a:close/>
                </a:path>
                <a:path w="695325" h="127000">
                  <a:moveTo>
                    <a:pt x="163715" y="98882"/>
                  </a:moveTo>
                  <a:lnTo>
                    <a:pt x="149377" y="98882"/>
                  </a:lnTo>
                  <a:lnTo>
                    <a:pt x="125717" y="65049"/>
                  </a:lnTo>
                  <a:lnTo>
                    <a:pt x="140082" y="65049"/>
                  </a:lnTo>
                  <a:lnTo>
                    <a:pt x="163715" y="98882"/>
                  </a:lnTo>
                  <a:close/>
                </a:path>
                <a:path w="695325" h="127000">
                  <a:moveTo>
                    <a:pt x="201218" y="100215"/>
                  </a:moveTo>
                  <a:lnTo>
                    <a:pt x="187380" y="97561"/>
                  </a:lnTo>
                  <a:lnTo>
                    <a:pt x="176974" y="89931"/>
                  </a:lnTo>
                  <a:lnTo>
                    <a:pt x="170454" y="78402"/>
                  </a:lnTo>
                  <a:lnTo>
                    <a:pt x="168275" y="64046"/>
                  </a:lnTo>
                  <a:lnTo>
                    <a:pt x="170454" y="49690"/>
                  </a:lnTo>
                  <a:lnTo>
                    <a:pt x="176974" y="38152"/>
                  </a:lnTo>
                  <a:lnTo>
                    <a:pt x="187380" y="30522"/>
                  </a:lnTo>
                  <a:lnTo>
                    <a:pt x="201218" y="27889"/>
                  </a:lnTo>
                  <a:lnTo>
                    <a:pt x="211962" y="29562"/>
                  </a:lnTo>
                  <a:lnTo>
                    <a:pt x="220559" y="34359"/>
                  </a:lnTo>
                  <a:lnTo>
                    <a:pt x="223261" y="37807"/>
                  </a:lnTo>
                  <a:lnTo>
                    <a:pt x="200571" y="37807"/>
                  </a:lnTo>
                  <a:lnTo>
                    <a:pt x="191704" y="39819"/>
                  </a:lnTo>
                  <a:lnTo>
                    <a:pt x="185272" y="45512"/>
                  </a:lnTo>
                  <a:lnTo>
                    <a:pt x="181381" y="53911"/>
                  </a:lnTo>
                  <a:lnTo>
                    <a:pt x="180136" y="64046"/>
                  </a:lnTo>
                  <a:lnTo>
                    <a:pt x="181381" y="74164"/>
                  </a:lnTo>
                  <a:lnTo>
                    <a:pt x="185272" y="82567"/>
                  </a:lnTo>
                  <a:lnTo>
                    <a:pt x="191704" y="88272"/>
                  </a:lnTo>
                  <a:lnTo>
                    <a:pt x="200571" y="90297"/>
                  </a:lnTo>
                  <a:lnTo>
                    <a:pt x="223087" y="90297"/>
                  </a:lnTo>
                  <a:lnTo>
                    <a:pt x="220445" y="93700"/>
                  </a:lnTo>
                  <a:lnTo>
                    <a:pt x="211944" y="98527"/>
                  </a:lnTo>
                  <a:lnTo>
                    <a:pt x="201218" y="100215"/>
                  </a:lnTo>
                  <a:close/>
                </a:path>
                <a:path w="695325" h="127000">
                  <a:moveTo>
                    <a:pt x="229298" y="51993"/>
                  </a:moveTo>
                  <a:lnTo>
                    <a:pt x="217436" y="51993"/>
                  </a:lnTo>
                  <a:lnTo>
                    <a:pt x="216750" y="47777"/>
                  </a:lnTo>
                  <a:lnTo>
                    <a:pt x="215011" y="44399"/>
                  </a:lnTo>
                  <a:lnTo>
                    <a:pt x="212229" y="41732"/>
                  </a:lnTo>
                  <a:lnTo>
                    <a:pt x="209397" y="39103"/>
                  </a:lnTo>
                  <a:lnTo>
                    <a:pt x="205930" y="37807"/>
                  </a:lnTo>
                  <a:lnTo>
                    <a:pt x="223261" y="37807"/>
                  </a:lnTo>
                  <a:lnTo>
                    <a:pt x="226505" y="41948"/>
                  </a:lnTo>
                  <a:lnTo>
                    <a:pt x="229298" y="51993"/>
                  </a:lnTo>
                  <a:close/>
                </a:path>
                <a:path w="695325" h="127000">
                  <a:moveTo>
                    <a:pt x="223087" y="90297"/>
                  </a:moveTo>
                  <a:lnTo>
                    <a:pt x="205930" y="90297"/>
                  </a:lnTo>
                  <a:lnTo>
                    <a:pt x="209359" y="89001"/>
                  </a:lnTo>
                  <a:lnTo>
                    <a:pt x="212128" y="86321"/>
                  </a:lnTo>
                  <a:lnTo>
                    <a:pt x="214909" y="83693"/>
                  </a:lnTo>
                  <a:lnTo>
                    <a:pt x="216700" y="80225"/>
                  </a:lnTo>
                  <a:lnTo>
                    <a:pt x="217436" y="76060"/>
                  </a:lnTo>
                  <a:lnTo>
                    <a:pt x="229298" y="76060"/>
                  </a:lnTo>
                  <a:lnTo>
                    <a:pt x="226352" y="86092"/>
                  </a:lnTo>
                  <a:lnTo>
                    <a:pt x="223087" y="90297"/>
                  </a:lnTo>
                  <a:close/>
                </a:path>
                <a:path w="695325" h="127000">
                  <a:moveTo>
                    <a:pt x="257822" y="98882"/>
                  </a:moveTo>
                  <a:lnTo>
                    <a:pt x="246011" y="98882"/>
                  </a:lnTo>
                  <a:lnTo>
                    <a:pt x="246011" y="29222"/>
                  </a:lnTo>
                  <a:lnTo>
                    <a:pt x="257822" y="29222"/>
                  </a:lnTo>
                  <a:lnTo>
                    <a:pt x="257822" y="63754"/>
                  </a:lnTo>
                  <a:lnTo>
                    <a:pt x="283456" y="63754"/>
                  </a:lnTo>
                  <a:lnTo>
                    <a:pt x="284362" y="65049"/>
                  </a:lnTo>
                  <a:lnTo>
                    <a:pt x="269976" y="65049"/>
                  </a:lnTo>
                  <a:lnTo>
                    <a:pt x="257822" y="77050"/>
                  </a:lnTo>
                  <a:lnTo>
                    <a:pt x="257822" y="98882"/>
                  </a:lnTo>
                  <a:close/>
                </a:path>
                <a:path w="695325" h="127000">
                  <a:moveTo>
                    <a:pt x="283456" y="63754"/>
                  </a:moveTo>
                  <a:lnTo>
                    <a:pt x="257822" y="63754"/>
                  </a:lnTo>
                  <a:lnTo>
                    <a:pt x="291807" y="29222"/>
                  </a:lnTo>
                  <a:lnTo>
                    <a:pt x="306641" y="29222"/>
                  </a:lnTo>
                  <a:lnTo>
                    <a:pt x="278561" y="56756"/>
                  </a:lnTo>
                  <a:lnTo>
                    <a:pt x="283456" y="63754"/>
                  </a:lnTo>
                  <a:close/>
                </a:path>
                <a:path w="695325" h="127000">
                  <a:moveTo>
                    <a:pt x="308025" y="98882"/>
                  </a:moveTo>
                  <a:lnTo>
                    <a:pt x="293636" y="98882"/>
                  </a:lnTo>
                  <a:lnTo>
                    <a:pt x="269976" y="65049"/>
                  </a:lnTo>
                  <a:lnTo>
                    <a:pt x="284362" y="65049"/>
                  </a:lnTo>
                  <a:lnTo>
                    <a:pt x="308025" y="98882"/>
                  </a:lnTo>
                  <a:close/>
                </a:path>
                <a:path w="695325" h="127000">
                  <a:moveTo>
                    <a:pt x="348513" y="123685"/>
                  </a:moveTo>
                  <a:lnTo>
                    <a:pt x="316661" y="123685"/>
                  </a:lnTo>
                  <a:lnTo>
                    <a:pt x="316661" y="113258"/>
                  </a:lnTo>
                  <a:lnTo>
                    <a:pt x="340423" y="113258"/>
                  </a:lnTo>
                  <a:lnTo>
                    <a:pt x="341807" y="111823"/>
                  </a:lnTo>
                  <a:lnTo>
                    <a:pt x="341698" y="97040"/>
                  </a:lnTo>
                  <a:lnTo>
                    <a:pt x="312496" y="29222"/>
                  </a:lnTo>
                  <a:lnTo>
                    <a:pt x="325145" y="29222"/>
                  </a:lnTo>
                  <a:lnTo>
                    <a:pt x="347611" y="82257"/>
                  </a:lnTo>
                  <a:lnTo>
                    <a:pt x="359442" y="82257"/>
                  </a:lnTo>
                  <a:lnTo>
                    <a:pt x="353225" y="97040"/>
                  </a:lnTo>
                  <a:lnTo>
                    <a:pt x="353225" y="119164"/>
                  </a:lnTo>
                  <a:lnTo>
                    <a:pt x="348513" y="123685"/>
                  </a:lnTo>
                  <a:close/>
                </a:path>
                <a:path w="695325" h="127000">
                  <a:moveTo>
                    <a:pt x="359442" y="82257"/>
                  </a:moveTo>
                  <a:lnTo>
                    <a:pt x="347611" y="82257"/>
                  </a:lnTo>
                  <a:lnTo>
                    <a:pt x="369544" y="29222"/>
                  </a:lnTo>
                  <a:lnTo>
                    <a:pt x="381749" y="29222"/>
                  </a:lnTo>
                  <a:lnTo>
                    <a:pt x="359442" y="82257"/>
                  </a:lnTo>
                  <a:close/>
                </a:path>
                <a:path w="695325" h="127000">
                  <a:moveTo>
                    <a:pt x="419198" y="39446"/>
                  </a:moveTo>
                  <a:lnTo>
                    <a:pt x="406057" y="39446"/>
                  </a:lnTo>
                  <a:lnTo>
                    <a:pt x="409883" y="34816"/>
                  </a:lnTo>
                  <a:lnTo>
                    <a:pt x="415424" y="31157"/>
                  </a:lnTo>
                  <a:lnTo>
                    <a:pt x="422035" y="28753"/>
                  </a:lnTo>
                  <a:lnTo>
                    <a:pt x="429069" y="27889"/>
                  </a:lnTo>
                  <a:lnTo>
                    <a:pt x="441278" y="30315"/>
                  </a:lnTo>
                  <a:lnTo>
                    <a:pt x="450942" y="37523"/>
                  </a:lnTo>
                  <a:lnTo>
                    <a:pt x="451098" y="37807"/>
                  </a:lnTo>
                  <a:lnTo>
                    <a:pt x="426593" y="37807"/>
                  </a:lnTo>
                  <a:lnTo>
                    <a:pt x="419198" y="39446"/>
                  </a:lnTo>
                  <a:close/>
                </a:path>
                <a:path w="695325" h="127000">
                  <a:moveTo>
                    <a:pt x="406057" y="126707"/>
                  </a:moveTo>
                  <a:lnTo>
                    <a:pt x="394195" y="126707"/>
                  </a:lnTo>
                  <a:lnTo>
                    <a:pt x="394195" y="29222"/>
                  </a:lnTo>
                  <a:lnTo>
                    <a:pt x="406057" y="29222"/>
                  </a:lnTo>
                  <a:lnTo>
                    <a:pt x="406057" y="39446"/>
                  </a:lnTo>
                  <a:lnTo>
                    <a:pt x="419198" y="39446"/>
                  </a:lnTo>
                  <a:lnTo>
                    <a:pt x="418487" y="39603"/>
                  </a:lnTo>
                  <a:lnTo>
                    <a:pt x="411934" y="44935"/>
                  </a:lnTo>
                  <a:lnTo>
                    <a:pt x="407576" y="53263"/>
                  </a:lnTo>
                  <a:lnTo>
                    <a:pt x="406057" y="64046"/>
                  </a:lnTo>
                  <a:lnTo>
                    <a:pt x="407576" y="74834"/>
                  </a:lnTo>
                  <a:lnTo>
                    <a:pt x="411934" y="83162"/>
                  </a:lnTo>
                  <a:lnTo>
                    <a:pt x="418487" y="88495"/>
                  </a:lnTo>
                  <a:lnTo>
                    <a:pt x="419221" y="88658"/>
                  </a:lnTo>
                  <a:lnTo>
                    <a:pt x="406057" y="88658"/>
                  </a:lnTo>
                  <a:lnTo>
                    <a:pt x="406057" y="126707"/>
                  </a:lnTo>
                  <a:close/>
                </a:path>
                <a:path w="695325" h="127000">
                  <a:moveTo>
                    <a:pt x="450609" y="90297"/>
                  </a:moveTo>
                  <a:lnTo>
                    <a:pt x="427532" y="90297"/>
                  </a:lnTo>
                  <a:lnTo>
                    <a:pt x="435724" y="88463"/>
                  </a:lnTo>
                  <a:lnTo>
                    <a:pt x="442033" y="83219"/>
                  </a:lnTo>
                  <a:lnTo>
                    <a:pt x="446088" y="74952"/>
                  </a:lnTo>
                  <a:lnTo>
                    <a:pt x="447522" y="64046"/>
                  </a:lnTo>
                  <a:lnTo>
                    <a:pt x="446088" y="53147"/>
                  </a:lnTo>
                  <a:lnTo>
                    <a:pt x="442033" y="44883"/>
                  </a:lnTo>
                  <a:lnTo>
                    <a:pt x="435724" y="39641"/>
                  </a:lnTo>
                  <a:lnTo>
                    <a:pt x="427532" y="37807"/>
                  </a:lnTo>
                  <a:lnTo>
                    <a:pt x="451098" y="37807"/>
                  </a:lnTo>
                  <a:lnTo>
                    <a:pt x="457248" y="48954"/>
                  </a:lnTo>
                  <a:lnTo>
                    <a:pt x="459384" y="64046"/>
                  </a:lnTo>
                  <a:lnTo>
                    <a:pt x="457101" y="79080"/>
                  </a:lnTo>
                  <a:lnTo>
                    <a:pt x="450609" y="90297"/>
                  </a:lnTo>
                  <a:close/>
                </a:path>
                <a:path w="695325" h="127000">
                  <a:moveTo>
                    <a:pt x="428180" y="100215"/>
                  </a:moveTo>
                  <a:lnTo>
                    <a:pt x="423519" y="100215"/>
                  </a:lnTo>
                  <a:lnTo>
                    <a:pt x="419100" y="99123"/>
                  </a:lnTo>
                  <a:lnTo>
                    <a:pt x="415036" y="97040"/>
                  </a:lnTo>
                  <a:lnTo>
                    <a:pt x="410921" y="94856"/>
                  </a:lnTo>
                  <a:lnTo>
                    <a:pt x="407936" y="92075"/>
                  </a:lnTo>
                  <a:lnTo>
                    <a:pt x="406057" y="88658"/>
                  </a:lnTo>
                  <a:lnTo>
                    <a:pt x="419221" y="88658"/>
                  </a:lnTo>
                  <a:lnTo>
                    <a:pt x="426593" y="90297"/>
                  </a:lnTo>
                  <a:lnTo>
                    <a:pt x="450609" y="90297"/>
                  </a:lnTo>
                  <a:lnTo>
                    <a:pt x="450478" y="90522"/>
                  </a:lnTo>
                  <a:lnTo>
                    <a:pt x="440507" y="97768"/>
                  </a:lnTo>
                  <a:lnTo>
                    <a:pt x="428180" y="100215"/>
                  </a:lnTo>
                  <a:close/>
                </a:path>
                <a:path w="695325" h="127000">
                  <a:moveTo>
                    <a:pt x="505523" y="100215"/>
                  </a:moveTo>
                  <a:lnTo>
                    <a:pt x="491683" y="97561"/>
                  </a:lnTo>
                  <a:lnTo>
                    <a:pt x="481274" y="89931"/>
                  </a:lnTo>
                  <a:lnTo>
                    <a:pt x="474753" y="78402"/>
                  </a:lnTo>
                  <a:lnTo>
                    <a:pt x="472579" y="64046"/>
                  </a:lnTo>
                  <a:lnTo>
                    <a:pt x="474753" y="49690"/>
                  </a:lnTo>
                  <a:lnTo>
                    <a:pt x="481274" y="38152"/>
                  </a:lnTo>
                  <a:lnTo>
                    <a:pt x="491683" y="30522"/>
                  </a:lnTo>
                  <a:lnTo>
                    <a:pt x="505523" y="27889"/>
                  </a:lnTo>
                  <a:lnTo>
                    <a:pt x="516261" y="29562"/>
                  </a:lnTo>
                  <a:lnTo>
                    <a:pt x="524859" y="34359"/>
                  </a:lnTo>
                  <a:lnTo>
                    <a:pt x="527562" y="37807"/>
                  </a:lnTo>
                  <a:lnTo>
                    <a:pt x="504875" y="37807"/>
                  </a:lnTo>
                  <a:lnTo>
                    <a:pt x="496009" y="39819"/>
                  </a:lnTo>
                  <a:lnTo>
                    <a:pt x="489577" y="45512"/>
                  </a:lnTo>
                  <a:lnTo>
                    <a:pt x="485685" y="53911"/>
                  </a:lnTo>
                  <a:lnTo>
                    <a:pt x="484441" y="64046"/>
                  </a:lnTo>
                  <a:lnTo>
                    <a:pt x="485685" y="74164"/>
                  </a:lnTo>
                  <a:lnTo>
                    <a:pt x="489577" y="82567"/>
                  </a:lnTo>
                  <a:lnTo>
                    <a:pt x="496009" y="88272"/>
                  </a:lnTo>
                  <a:lnTo>
                    <a:pt x="504875" y="90297"/>
                  </a:lnTo>
                  <a:lnTo>
                    <a:pt x="527392" y="90297"/>
                  </a:lnTo>
                  <a:lnTo>
                    <a:pt x="524749" y="93700"/>
                  </a:lnTo>
                  <a:lnTo>
                    <a:pt x="516249" y="98527"/>
                  </a:lnTo>
                  <a:lnTo>
                    <a:pt x="505523" y="100215"/>
                  </a:lnTo>
                  <a:close/>
                </a:path>
                <a:path w="695325" h="127000">
                  <a:moveTo>
                    <a:pt x="533603" y="51993"/>
                  </a:moveTo>
                  <a:lnTo>
                    <a:pt x="521741" y="51993"/>
                  </a:lnTo>
                  <a:lnTo>
                    <a:pt x="521042" y="47777"/>
                  </a:lnTo>
                  <a:lnTo>
                    <a:pt x="519315" y="44399"/>
                  </a:lnTo>
                  <a:lnTo>
                    <a:pt x="516534" y="41732"/>
                  </a:lnTo>
                  <a:lnTo>
                    <a:pt x="513702" y="39103"/>
                  </a:lnTo>
                  <a:lnTo>
                    <a:pt x="510286" y="37807"/>
                  </a:lnTo>
                  <a:lnTo>
                    <a:pt x="527562" y="37807"/>
                  </a:lnTo>
                  <a:lnTo>
                    <a:pt x="530808" y="41948"/>
                  </a:lnTo>
                  <a:lnTo>
                    <a:pt x="533603" y="51993"/>
                  </a:lnTo>
                  <a:close/>
                </a:path>
                <a:path w="695325" h="127000">
                  <a:moveTo>
                    <a:pt x="527392" y="90297"/>
                  </a:moveTo>
                  <a:lnTo>
                    <a:pt x="510286" y="90297"/>
                  </a:lnTo>
                  <a:lnTo>
                    <a:pt x="513651" y="89001"/>
                  </a:lnTo>
                  <a:lnTo>
                    <a:pt x="516432" y="86321"/>
                  </a:lnTo>
                  <a:lnTo>
                    <a:pt x="519214" y="83693"/>
                  </a:lnTo>
                  <a:lnTo>
                    <a:pt x="521004" y="80225"/>
                  </a:lnTo>
                  <a:lnTo>
                    <a:pt x="521741" y="76060"/>
                  </a:lnTo>
                  <a:lnTo>
                    <a:pt x="533603" y="76060"/>
                  </a:lnTo>
                  <a:lnTo>
                    <a:pt x="530656" y="86092"/>
                  </a:lnTo>
                  <a:lnTo>
                    <a:pt x="527392" y="90297"/>
                  </a:lnTo>
                  <a:close/>
                </a:path>
                <a:path w="695325" h="127000">
                  <a:moveTo>
                    <a:pt x="566547" y="98882"/>
                  </a:moveTo>
                  <a:lnTo>
                    <a:pt x="550316" y="98882"/>
                  </a:lnTo>
                  <a:lnTo>
                    <a:pt x="550316" y="29222"/>
                  </a:lnTo>
                  <a:lnTo>
                    <a:pt x="562127" y="29222"/>
                  </a:lnTo>
                  <a:lnTo>
                    <a:pt x="562127" y="86626"/>
                  </a:lnTo>
                  <a:lnTo>
                    <a:pt x="573784" y="86626"/>
                  </a:lnTo>
                  <a:lnTo>
                    <a:pt x="566547" y="98882"/>
                  </a:lnTo>
                  <a:close/>
                </a:path>
                <a:path w="695325" h="127000">
                  <a:moveTo>
                    <a:pt x="573784" y="86626"/>
                  </a:moveTo>
                  <a:lnTo>
                    <a:pt x="562127" y="86626"/>
                  </a:lnTo>
                  <a:lnTo>
                    <a:pt x="596455" y="29222"/>
                  </a:lnTo>
                  <a:lnTo>
                    <a:pt x="611987" y="29222"/>
                  </a:lnTo>
                  <a:lnTo>
                    <a:pt x="611987" y="42024"/>
                  </a:lnTo>
                  <a:lnTo>
                    <a:pt x="600125" y="42024"/>
                  </a:lnTo>
                  <a:lnTo>
                    <a:pt x="573784" y="86626"/>
                  </a:lnTo>
                  <a:close/>
                </a:path>
                <a:path w="695325" h="127000">
                  <a:moveTo>
                    <a:pt x="611987" y="98882"/>
                  </a:moveTo>
                  <a:lnTo>
                    <a:pt x="600125" y="98882"/>
                  </a:lnTo>
                  <a:lnTo>
                    <a:pt x="600125" y="42024"/>
                  </a:lnTo>
                  <a:lnTo>
                    <a:pt x="611987" y="42024"/>
                  </a:lnTo>
                  <a:lnTo>
                    <a:pt x="611987" y="98882"/>
                  </a:lnTo>
                  <a:close/>
                </a:path>
                <a:path w="695325" h="127000">
                  <a:moveTo>
                    <a:pt x="649643" y="98882"/>
                  </a:moveTo>
                  <a:lnTo>
                    <a:pt x="633361" y="98882"/>
                  </a:lnTo>
                  <a:lnTo>
                    <a:pt x="633361" y="29222"/>
                  </a:lnTo>
                  <a:lnTo>
                    <a:pt x="645223" y="29222"/>
                  </a:lnTo>
                  <a:lnTo>
                    <a:pt x="645223" y="86626"/>
                  </a:lnTo>
                  <a:lnTo>
                    <a:pt x="656880" y="86626"/>
                  </a:lnTo>
                  <a:lnTo>
                    <a:pt x="649643" y="98882"/>
                  </a:lnTo>
                  <a:close/>
                </a:path>
                <a:path w="695325" h="127000">
                  <a:moveTo>
                    <a:pt x="656880" y="86626"/>
                  </a:moveTo>
                  <a:lnTo>
                    <a:pt x="645223" y="86626"/>
                  </a:lnTo>
                  <a:lnTo>
                    <a:pt x="679551" y="29222"/>
                  </a:lnTo>
                  <a:lnTo>
                    <a:pt x="695032" y="29222"/>
                  </a:lnTo>
                  <a:lnTo>
                    <a:pt x="695032" y="42024"/>
                  </a:lnTo>
                  <a:lnTo>
                    <a:pt x="683221" y="42024"/>
                  </a:lnTo>
                  <a:lnTo>
                    <a:pt x="656880" y="86626"/>
                  </a:lnTo>
                  <a:close/>
                </a:path>
                <a:path w="695325" h="127000">
                  <a:moveTo>
                    <a:pt x="695032" y="98882"/>
                  </a:moveTo>
                  <a:lnTo>
                    <a:pt x="683221" y="98882"/>
                  </a:lnTo>
                  <a:lnTo>
                    <a:pt x="683221" y="42024"/>
                  </a:lnTo>
                  <a:lnTo>
                    <a:pt x="695032" y="42024"/>
                  </a:lnTo>
                  <a:lnTo>
                    <a:pt x="695032" y="988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094939" y="5811088"/>
              <a:ext cx="930275" cy="306705"/>
            </a:xfrm>
            <a:custGeom>
              <a:avLst/>
              <a:gdLst/>
              <a:ahLst/>
              <a:cxnLst/>
              <a:rect l="l" t="t" r="r" b="b"/>
              <a:pathLst>
                <a:path w="930275" h="306704">
                  <a:moveTo>
                    <a:pt x="846582" y="306349"/>
                  </a:moveTo>
                  <a:lnTo>
                    <a:pt x="83540" y="306349"/>
                  </a:lnTo>
                  <a:lnTo>
                    <a:pt x="51022" y="299782"/>
                  </a:lnTo>
                  <a:lnTo>
                    <a:pt x="24468" y="281874"/>
                  </a:lnTo>
                  <a:lnTo>
                    <a:pt x="6564" y="255316"/>
                  </a:lnTo>
                  <a:lnTo>
                    <a:pt x="0" y="222796"/>
                  </a:lnTo>
                  <a:lnTo>
                    <a:pt x="0" y="83553"/>
                  </a:lnTo>
                  <a:lnTo>
                    <a:pt x="6564" y="51033"/>
                  </a:lnTo>
                  <a:lnTo>
                    <a:pt x="24468" y="24474"/>
                  </a:lnTo>
                  <a:lnTo>
                    <a:pt x="51022" y="6566"/>
                  </a:lnTo>
                  <a:lnTo>
                    <a:pt x="83540" y="0"/>
                  </a:lnTo>
                  <a:lnTo>
                    <a:pt x="846582" y="0"/>
                  </a:lnTo>
                  <a:lnTo>
                    <a:pt x="879100" y="6566"/>
                  </a:lnTo>
                  <a:lnTo>
                    <a:pt x="905654" y="24474"/>
                  </a:lnTo>
                  <a:lnTo>
                    <a:pt x="923557" y="51033"/>
                  </a:lnTo>
                  <a:lnTo>
                    <a:pt x="930122" y="83553"/>
                  </a:lnTo>
                  <a:lnTo>
                    <a:pt x="930122" y="222796"/>
                  </a:lnTo>
                  <a:lnTo>
                    <a:pt x="923557" y="255316"/>
                  </a:lnTo>
                  <a:lnTo>
                    <a:pt x="905654" y="281874"/>
                  </a:lnTo>
                  <a:lnTo>
                    <a:pt x="879100" y="299782"/>
                  </a:lnTo>
                  <a:lnTo>
                    <a:pt x="846582" y="306349"/>
                  </a:lnTo>
                  <a:close/>
                </a:path>
              </a:pathLst>
            </a:custGeom>
            <a:solidFill>
              <a:srgbClr val="BA9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241129" y="5912738"/>
              <a:ext cx="631825" cy="118110"/>
            </a:xfrm>
            <a:custGeom>
              <a:avLst/>
              <a:gdLst/>
              <a:ahLst/>
              <a:cxnLst/>
              <a:rect l="l" t="t" r="r" b="b"/>
              <a:pathLst>
                <a:path w="631825" h="118110">
                  <a:moveTo>
                    <a:pt x="45491" y="100215"/>
                  </a:moveTo>
                  <a:lnTo>
                    <a:pt x="36322" y="100215"/>
                  </a:lnTo>
                  <a:lnTo>
                    <a:pt x="28232" y="98031"/>
                  </a:lnTo>
                  <a:lnTo>
                    <a:pt x="1379" y="63684"/>
                  </a:lnTo>
                  <a:lnTo>
                    <a:pt x="0" y="50114"/>
                  </a:lnTo>
                  <a:lnTo>
                    <a:pt x="345" y="43154"/>
                  </a:lnTo>
                  <a:lnTo>
                    <a:pt x="21335" y="6553"/>
                  </a:lnTo>
                  <a:lnTo>
                    <a:pt x="28232" y="2184"/>
                  </a:lnTo>
                  <a:lnTo>
                    <a:pt x="36322" y="0"/>
                  </a:lnTo>
                  <a:lnTo>
                    <a:pt x="45491" y="0"/>
                  </a:lnTo>
                  <a:lnTo>
                    <a:pt x="60174" y="2224"/>
                  </a:lnTo>
                  <a:lnTo>
                    <a:pt x="72228" y="8767"/>
                  </a:lnTo>
                  <a:lnTo>
                    <a:pt x="74365" y="11366"/>
                  </a:lnTo>
                  <a:lnTo>
                    <a:pt x="44805" y="11366"/>
                  </a:lnTo>
                  <a:lnTo>
                    <a:pt x="31198" y="14284"/>
                  </a:lnTo>
                  <a:lnTo>
                    <a:pt x="21015" y="22567"/>
                  </a:lnTo>
                  <a:lnTo>
                    <a:pt x="14666" y="34937"/>
                  </a:lnTo>
                  <a:lnTo>
                    <a:pt x="12560" y="50114"/>
                  </a:lnTo>
                  <a:lnTo>
                    <a:pt x="14666" y="65312"/>
                  </a:lnTo>
                  <a:lnTo>
                    <a:pt x="21015" y="77687"/>
                  </a:lnTo>
                  <a:lnTo>
                    <a:pt x="31198" y="85959"/>
                  </a:lnTo>
                  <a:lnTo>
                    <a:pt x="44805" y="88849"/>
                  </a:lnTo>
                  <a:lnTo>
                    <a:pt x="74404" y="88849"/>
                  </a:lnTo>
                  <a:lnTo>
                    <a:pt x="72228" y="91484"/>
                  </a:lnTo>
                  <a:lnTo>
                    <a:pt x="60174" y="97990"/>
                  </a:lnTo>
                  <a:lnTo>
                    <a:pt x="45491" y="100215"/>
                  </a:lnTo>
                  <a:close/>
                </a:path>
                <a:path w="631825" h="118110">
                  <a:moveTo>
                    <a:pt x="84048" y="31851"/>
                  </a:moveTo>
                  <a:lnTo>
                    <a:pt x="71539" y="31851"/>
                  </a:lnTo>
                  <a:lnTo>
                    <a:pt x="68961" y="23630"/>
                  </a:lnTo>
                  <a:lnTo>
                    <a:pt x="63709" y="17146"/>
                  </a:lnTo>
                  <a:lnTo>
                    <a:pt x="56047" y="12893"/>
                  </a:lnTo>
                  <a:lnTo>
                    <a:pt x="46240" y="11366"/>
                  </a:lnTo>
                  <a:lnTo>
                    <a:pt x="74365" y="11366"/>
                  </a:lnTo>
                  <a:lnTo>
                    <a:pt x="80552" y="18889"/>
                  </a:lnTo>
                  <a:lnTo>
                    <a:pt x="84048" y="31851"/>
                  </a:lnTo>
                  <a:close/>
                </a:path>
                <a:path w="631825" h="118110">
                  <a:moveTo>
                    <a:pt x="74404" y="88849"/>
                  </a:moveTo>
                  <a:lnTo>
                    <a:pt x="46240" y="88849"/>
                  </a:lnTo>
                  <a:lnTo>
                    <a:pt x="56047" y="87332"/>
                  </a:lnTo>
                  <a:lnTo>
                    <a:pt x="63709" y="83105"/>
                  </a:lnTo>
                  <a:lnTo>
                    <a:pt x="68961" y="76654"/>
                  </a:lnTo>
                  <a:lnTo>
                    <a:pt x="71539" y="68465"/>
                  </a:lnTo>
                  <a:lnTo>
                    <a:pt x="84048" y="68465"/>
                  </a:lnTo>
                  <a:lnTo>
                    <a:pt x="80552" y="81406"/>
                  </a:lnTo>
                  <a:lnTo>
                    <a:pt x="74404" y="88849"/>
                  </a:lnTo>
                  <a:close/>
                </a:path>
                <a:path w="631825" h="118110">
                  <a:moveTo>
                    <a:pt x="150672" y="39001"/>
                  </a:moveTo>
                  <a:lnTo>
                    <a:pt x="92582" y="39001"/>
                  </a:lnTo>
                  <a:lnTo>
                    <a:pt x="92582" y="29273"/>
                  </a:lnTo>
                  <a:lnTo>
                    <a:pt x="150672" y="29273"/>
                  </a:lnTo>
                  <a:lnTo>
                    <a:pt x="150672" y="39001"/>
                  </a:lnTo>
                  <a:close/>
                </a:path>
                <a:path w="631825" h="118110">
                  <a:moveTo>
                    <a:pt x="127546" y="98869"/>
                  </a:moveTo>
                  <a:lnTo>
                    <a:pt x="115697" y="98869"/>
                  </a:lnTo>
                  <a:lnTo>
                    <a:pt x="115697" y="39001"/>
                  </a:lnTo>
                  <a:lnTo>
                    <a:pt x="127546" y="39001"/>
                  </a:lnTo>
                  <a:lnTo>
                    <a:pt x="127546" y="98869"/>
                  </a:lnTo>
                  <a:close/>
                </a:path>
                <a:path w="631825" h="118110">
                  <a:moveTo>
                    <a:pt x="189268" y="100215"/>
                  </a:moveTo>
                  <a:lnTo>
                    <a:pt x="176777" y="97926"/>
                  </a:lnTo>
                  <a:lnTo>
                    <a:pt x="166489" y="90933"/>
                  </a:lnTo>
                  <a:lnTo>
                    <a:pt x="159541" y="79504"/>
                  </a:lnTo>
                  <a:lnTo>
                    <a:pt x="157073" y="63906"/>
                  </a:lnTo>
                  <a:lnTo>
                    <a:pt x="159578" y="48450"/>
                  </a:lnTo>
                  <a:lnTo>
                    <a:pt x="166681" y="37110"/>
                  </a:lnTo>
                  <a:lnTo>
                    <a:pt x="176965" y="30164"/>
                  </a:lnTo>
                  <a:lnTo>
                    <a:pt x="189014" y="27889"/>
                  </a:lnTo>
                  <a:lnTo>
                    <a:pt x="200922" y="30111"/>
                  </a:lnTo>
                  <a:lnTo>
                    <a:pt x="210129" y="36534"/>
                  </a:lnTo>
                  <a:lnTo>
                    <a:pt x="210896" y="37807"/>
                  </a:lnTo>
                  <a:lnTo>
                    <a:pt x="188328" y="37807"/>
                  </a:lnTo>
                  <a:lnTo>
                    <a:pt x="182190" y="38812"/>
                  </a:lnTo>
                  <a:lnTo>
                    <a:pt x="176607" y="42016"/>
                  </a:lnTo>
                  <a:lnTo>
                    <a:pt x="172170" y="47703"/>
                  </a:lnTo>
                  <a:lnTo>
                    <a:pt x="169468" y="56159"/>
                  </a:lnTo>
                  <a:lnTo>
                    <a:pt x="217624" y="56159"/>
                  </a:lnTo>
                  <a:lnTo>
                    <a:pt x="218033" y="58686"/>
                  </a:lnTo>
                  <a:lnTo>
                    <a:pt x="218033" y="65684"/>
                  </a:lnTo>
                  <a:lnTo>
                    <a:pt x="168871" y="65684"/>
                  </a:lnTo>
                  <a:lnTo>
                    <a:pt x="170845" y="76455"/>
                  </a:lnTo>
                  <a:lnTo>
                    <a:pt x="175517" y="84181"/>
                  </a:lnTo>
                  <a:lnTo>
                    <a:pt x="181927" y="88812"/>
                  </a:lnTo>
                  <a:lnTo>
                    <a:pt x="189115" y="90297"/>
                  </a:lnTo>
                  <a:lnTo>
                    <a:pt x="211952" y="90297"/>
                  </a:lnTo>
                  <a:lnTo>
                    <a:pt x="208029" y="94522"/>
                  </a:lnTo>
                  <a:lnTo>
                    <a:pt x="199470" y="98759"/>
                  </a:lnTo>
                  <a:lnTo>
                    <a:pt x="189268" y="100215"/>
                  </a:lnTo>
                  <a:close/>
                </a:path>
                <a:path w="631825" h="118110">
                  <a:moveTo>
                    <a:pt x="217624" y="56159"/>
                  </a:moveTo>
                  <a:lnTo>
                    <a:pt x="206184" y="56159"/>
                  </a:lnTo>
                  <a:lnTo>
                    <a:pt x="205790" y="44208"/>
                  </a:lnTo>
                  <a:lnTo>
                    <a:pt x="198640" y="37807"/>
                  </a:lnTo>
                  <a:lnTo>
                    <a:pt x="210896" y="37807"/>
                  </a:lnTo>
                  <a:lnTo>
                    <a:pt x="216033" y="46334"/>
                  </a:lnTo>
                  <a:lnTo>
                    <a:pt x="217624" y="56159"/>
                  </a:lnTo>
                  <a:close/>
                </a:path>
                <a:path w="631825" h="118110">
                  <a:moveTo>
                    <a:pt x="211952" y="90297"/>
                  </a:moveTo>
                  <a:lnTo>
                    <a:pt x="198094" y="90297"/>
                  </a:lnTo>
                  <a:lnTo>
                    <a:pt x="204343" y="86169"/>
                  </a:lnTo>
                  <a:lnTo>
                    <a:pt x="206082" y="78486"/>
                  </a:lnTo>
                  <a:lnTo>
                    <a:pt x="217893" y="78486"/>
                  </a:lnTo>
                  <a:lnTo>
                    <a:pt x="214364" y="87699"/>
                  </a:lnTo>
                  <a:lnTo>
                    <a:pt x="211952" y="90297"/>
                  </a:lnTo>
                  <a:close/>
                </a:path>
                <a:path w="631825" h="118110">
                  <a:moveTo>
                    <a:pt x="247408" y="98869"/>
                  </a:moveTo>
                  <a:lnTo>
                    <a:pt x="235597" y="98869"/>
                  </a:lnTo>
                  <a:lnTo>
                    <a:pt x="235597" y="29273"/>
                  </a:lnTo>
                  <a:lnTo>
                    <a:pt x="247408" y="29273"/>
                  </a:lnTo>
                  <a:lnTo>
                    <a:pt x="247408" y="57746"/>
                  </a:lnTo>
                  <a:lnTo>
                    <a:pt x="294881" y="57746"/>
                  </a:lnTo>
                  <a:lnTo>
                    <a:pt x="294881" y="67525"/>
                  </a:lnTo>
                  <a:lnTo>
                    <a:pt x="247408" y="67525"/>
                  </a:lnTo>
                  <a:lnTo>
                    <a:pt x="247408" y="98869"/>
                  </a:lnTo>
                  <a:close/>
                </a:path>
                <a:path w="631825" h="118110">
                  <a:moveTo>
                    <a:pt x="294881" y="57746"/>
                  </a:moveTo>
                  <a:lnTo>
                    <a:pt x="283032" y="57746"/>
                  </a:lnTo>
                  <a:lnTo>
                    <a:pt x="283032" y="29273"/>
                  </a:lnTo>
                  <a:lnTo>
                    <a:pt x="294881" y="29273"/>
                  </a:lnTo>
                  <a:lnTo>
                    <a:pt x="294881" y="57746"/>
                  </a:lnTo>
                  <a:close/>
                </a:path>
                <a:path w="631825" h="118110">
                  <a:moveTo>
                    <a:pt x="294881" y="98869"/>
                  </a:moveTo>
                  <a:lnTo>
                    <a:pt x="283032" y="98869"/>
                  </a:lnTo>
                  <a:lnTo>
                    <a:pt x="283032" y="67525"/>
                  </a:lnTo>
                  <a:lnTo>
                    <a:pt x="294881" y="67525"/>
                  </a:lnTo>
                  <a:lnTo>
                    <a:pt x="294881" y="98869"/>
                  </a:lnTo>
                  <a:close/>
                </a:path>
                <a:path w="631825" h="118110">
                  <a:moveTo>
                    <a:pt x="330707" y="89103"/>
                  </a:moveTo>
                  <a:lnTo>
                    <a:pt x="319138" y="89103"/>
                  </a:lnTo>
                  <a:lnTo>
                    <a:pt x="321221" y="86474"/>
                  </a:lnTo>
                  <a:lnTo>
                    <a:pt x="322072" y="79628"/>
                  </a:lnTo>
                  <a:lnTo>
                    <a:pt x="322617" y="73054"/>
                  </a:lnTo>
                  <a:lnTo>
                    <a:pt x="322951" y="65125"/>
                  </a:lnTo>
                  <a:lnTo>
                    <a:pt x="323106" y="56566"/>
                  </a:lnTo>
                  <a:lnTo>
                    <a:pt x="323164" y="29273"/>
                  </a:lnTo>
                  <a:lnTo>
                    <a:pt x="375297" y="29273"/>
                  </a:lnTo>
                  <a:lnTo>
                    <a:pt x="375297" y="39001"/>
                  </a:lnTo>
                  <a:lnTo>
                    <a:pt x="334416" y="39001"/>
                  </a:lnTo>
                  <a:lnTo>
                    <a:pt x="334351" y="56566"/>
                  </a:lnTo>
                  <a:lnTo>
                    <a:pt x="332041" y="87122"/>
                  </a:lnTo>
                  <a:lnTo>
                    <a:pt x="330707" y="89103"/>
                  </a:lnTo>
                  <a:close/>
                </a:path>
                <a:path w="631825" h="118110">
                  <a:moveTo>
                    <a:pt x="375297" y="89103"/>
                  </a:moveTo>
                  <a:lnTo>
                    <a:pt x="363448" y="89103"/>
                  </a:lnTo>
                  <a:lnTo>
                    <a:pt x="363448" y="39001"/>
                  </a:lnTo>
                  <a:lnTo>
                    <a:pt x="375297" y="39001"/>
                  </a:lnTo>
                  <a:lnTo>
                    <a:pt x="375297" y="89103"/>
                  </a:lnTo>
                  <a:close/>
                </a:path>
                <a:path w="631825" h="118110">
                  <a:moveTo>
                    <a:pt x="318592" y="117576"/>
                  </a:moveTo>
                  <a:lnTo>
                    <a:pt x="307733" y="117576"/>
                  </a:lnTo>
                  <a:lnTo>
                    <a:pt x="307733" y="89103"/>
                  </a:lnTo>
                  <a:lnTo>
                    <a:pt x="387210" y="89103"/>
                  </a:lnTo>
                  <a:lnTo>
                    <a:pt x="387210" y="98869"/>
                  </a:lnTo>
                  <a:lnTo>
                    <a:pt x="318592" y="98869"/>
                  </a:lnTo>
                  <a:lnTo>
                    <a:pt x="318592" y="117576"/>
                  </a:lnTo>
                  <a:close/>
                </a:path>
                <a:path w="631825" h="118110">
                  <a:moveTo>
                    <a:pt x="387210" y="117576"/>
                  </a:moveTo>
                  <a:lnTo>
                    <a:pt x="376389" y="117576"/>
                  </a:lnTo>
                  <a:lnTo>
                    <a:pt x="376389" y="98869"/>
                  </a:lnTo>
                  <a:lnTo>
                    <a:pt x="387210" y="98869"/>
                  </a:lnTo>
                  <a:lnTo>
                    <a:pt x="387210" y="117576"/>
                  </a:lnTo>
                  <a:close/>
                </a:path>
                <a:path w="631825" h="118110">
                  <a:moveTo>
                    <a:pt x="410324" y="49212"/>
                  </a:moveTo>
                  <a:lnTo>
                    <a:pt x="398462" y="49212"/>
                  </a:lnTo>
                  <a:lnTo>
                    <a:pt x="400977" y="40587"/>
                  </a:lnTo>
                  <a:lnTo>
                    <a:pt x="406838" y="33845"/>
                  </a:lnTo>
                  <a:lnTo>
                    <a:pt x="415432" y="29456"/>
                  </a:lnTo>
                  <a:lnTo>
                    <a:pt x="426148" y="27889"/>
                  </a:lnTo>
                  <a:lnTo>
                    <a:pt x="438005" y="29918"/>
                  </a:lnTo>
                  <a:lnTo>
                    <a:pt x="446757" y="35656"/>
                  </a:lnTo>
                  <a:lnTo>
                    <a:pt x="448128" y="37807"/>
                  </a:lnTo>
                  <a:lnTo>
                    <a:pt x="421589" y="37807"/>
                  </a:lnTo>
                  <a:lnTo>
                    <a:pt x="418109" y="38849"/>
                  </a:lnTo>
                  <a:lnTo>
                    <a:pt x="412356" y="42773"/>
                  </a:lnTo>
                  <a:lnTo>
                    <a:pt x="410718" y="45542"/>
                  </a:lnTo>
                  <a:lnTo>
                    <a:pt x="410324" y="49212"/>
                  </a:lnTo>
                  <a:close/>
                </a:path>
                <a:path w="631825" h="118110">
                  <a:moveTo>
                    <a:pt x="419696" y="100215"/>
                  </a:moveTo>
                  <a:lnTo>
                    <a:pt x="397075" y="72478"/>
                  </a:lnTo>
                  <a:lnTo>
                    <a:pt x="399503" y="67373"/>
                  </a:lnTo>
                  <a:lnTo>
                    <a:pt x="404317" y="64147"/>
                  </a:lnTo>
                  <a:lnTo>
                    <a:pt x="409232" y="60769"/>
                  </a:lnTo>
                  <a:lnTo>
                    <a:pt x="415035" y="58889"/>
                  </a:lnTo>
                  <a:lnTo>
                    <a:pt x="421932" y="58293"/>
                  </a:lnTo>
                  <a:lnTo>
                    <a:pt x="442074" y="56807"/>
                  </a:lnTo>
                  <a:lnTo>
                    <a:pt x="442074" y="43954"/>
                  </a:lnTo>
                  <a:lnTo>
                    <a:pt x="436219" y="37807"/>
                  </a:lnTo>
                  <a:lnTo>
                    <a:pt x="448128" y="37807"/>
                  </a:lnTo>
                  <a:lnTo>
                    <a:pt x="452151" y="44121"/>
                  </a:lnTo>
                  <a:lnTo>
                    <a:pt x="453936" y="54330"/>
                  </a:lnTo>
                  <a:lnTo>
                    <a:pt x="453936" y="65989"/>
                  </a:lnTo>
                  <a:lnTo>
                    <a:pt x="442074" y="65989"/>
                  </a:lnTo>
                  <a:lnTo>
                    <a:pt x="423773" y="67322"/>
                  </a:lnTo>
                  <a:lnTo>
                    <a:pt x="414794" y="68072"/>
                  </a:lnTo>
                  <a:lnTo>
                    <a:pt x="408889" y="72478"/>
                  </a:lnTo>
                  <a:lnTo>
                    <a:pt x="408889" y="85432"/>
                  </a:lnTo>
                  <a:lnTo>
                    <a:pt x="414096" y="90297"/>
                  </a:lnTo>
                  <a:lnTo>
                    <a:pt x="441019" y="90297"/>
                  </a:lnTo>
                  <a:lnTo>
                    <a:pt x="439556" y="92387"/>
                  </a:lnTo>
                  <a:lnTo>
                    <a:pt x="434346" y="96381"/>
                  </a:lnTo>
                  <a:lnTo>
                    <a:pt x="427593" y="99168"/>
                  </a:lnTo>
                  <a:lnTo>
                    <a:pt x="419696" y="100215"/>
                  </a:lnTo>
                  <a:close/>
                </a:path>
                <a:path w="631825" h="118110">
                  <a:moveTo>
                    <a:pt x="441019" y="90297"/>
                  </a:moveTo>
                  <a:lnTo>
                    <a:pt x="422275" y="90297"/>
                  </a:lnTo>
                  <a:lnTo>
                    <a:pt x="429088" y="89010"/>
                  </a:lnTo>
                  <a:lnTo>
                    <a:pt x="435579" y="85345"/>
                  </a:lnTo>
                  <a:lnTo>
                    <a:pt x="440368" y="80026"/>
                  </a:lnTo>
                  <a:lnTo>
                    <a:pt x="442074" y="73774"/>
                  </a:lnTo>
                  <a:lnTo>
                    <a:pt x="442074" y="65989"/>
                  </a:lnTo>
                  <a:lnTo>
                    <a:pt x="453936" y="65989"/>
                  </a:lnTo>
                  <a:lnTo>
                    <a:pt x="453936" y="87718"/>
                  </a:lnTo>
                  <a:lnTo>
                    <a:pt x="442823" y="87718"/>
                  </a:lnTo>
                  <a:lnTo>
                    <a:pt x="441019" y="90297"/>
                  </a:lnTo>
                  <a:close/>
                </a:path>
                <a:path w="631825" h="118110">
                  <a:moveTo>
                    <a:pt x="454621" y="98869"/>
                  </a:moveTo>
                  <a:lnTo>
                    <a:pt x="443458" y="98869"/>
                  </a:lnTo>
                  <a:lnTo>
                    <a:pt x="443014" y="96647"/>
                  </a:lnTo>
                  <a:lnTo>
                    <a:pt x="442894" y="94351"/>
                  </a:lnTo>
                  <a:lnTo>
                    <a:pt x="442823" y="87718"/>
                  </a:lnTo>
                  <a:lnTo>
                    <a:pt x="453936" y="87718"/>
                  </a:lnTo>
                  <a:lnTo>
                    <a:pt x="454028" y="92976"/>
                  </a:lnTo>
                  <a:lnTo>
                    <a:pt x="454126" y="95605"/>
                  </a:lnTo>
                  <a:lnTo>
                    <a:pt x="454621" y="98869"/>
                  </a:lnTo>
                  <a:close/>
                </a:path>
                <a:path w="631825" h="118110">
                  <a:moveTo>
                    <a:pt x="486422" y="98869"/>
                  </a:moveTo>
                  <a:lnTo>
                    <a:pt x="474624" y="98869"/>
                  </a:lnTo>
                  <a:lnTo>
                    <a:pt x="474624" y="29273"/>
                  </a:lnTo>
                  <a:lnTo>
                    <a:pt x="533400" y="29273"/>
                  </a:lnTo>
                  <a:lnTo>
                    <a:pt x="533400" y="39001"/>
                  </a:lnTo>
                  <a:lnTo>
                    <a:pt x="486422" y="39001"/>
                  </a:lnTo>
                  <a:lnTo>
                    <a:pt x="486422" y="98869"/>
                  </a:lnTo>
                  <a:close/>
                </a:path>
                <a:path w="631825" h="118110">
                  <a:moveTo>
                    <a:pt x="533400" y="98869"/>
                  </a:moveTo>
                  <a:lnTo>
                    <a:pt x="521601" y="98869"/>
                  </a:lnTo>
                  <a:lnTo>
                    <a:pt x="521601" y="39001"/>
                  </a:lnTo>
                  <a:lnTo>
                    <a:pt x="533400" y="39001"/>
                  </a:lnTo>
                  <a:lnTo>
                    <a:pt x="533400" y="98869"/>
                  </a:lnTo>
                  <a:close/>
                </a:path>
                <a:path w="631825" h="118110">
                  <a:moveTo>
                    <a:pt x="584746" y="98869"/>
                  </a:moveTo>
                  <a:lnTo>
                    <a:pt x="554837" y="98869"/>
                  </a:lnTo>
                  <a:lnTo>
                    <a:pt x="554837" y="29273"/>
                  </a:lnTo>
                  <a:lnTo>
                    <a:pt x="566699" y="29273"/>
                  </a:lnTo>
                  <a:lnTo>
                    <a:pt x="566699" y="53873"/>
                  </a:lnTo>
                  <a:lnTo>
                    <a:pt x="585152" y="53873"/>
                  </a:lnTo>
                  <a:lnTo>
                    <a:pt x="595553" y="55352"/>
                  </a:lnTo>
                  <a:lnTo>
                    <a:pt x="603391" y="59642"/>
                  </a:lnTo>
                  <a:lnTo>
                    <a:pt x="606092" y="63398"/>
                  </a:lnTo>
                  <a:lnTo>
                    <a:pt x="566699" y="63398"/>
                  </a:lnTo>
                  <a:lnTo>
                    <a:pt x="566699" y="89395"/>
                  </a:lnTo>
                  <a:lnTo>
                    <a:pt x="605231" y="89395"/>
                  </a:lnTo>
                  <a:lnTo>
                    <a:pt x="603040" y="92484"/>
                  </a:lnTo>
                  <a:lnTo>
                    <a:pt x="595044" y="97197"/>
                  </a:lnTo>
                  <a:lnTo>
                    <a:pt x="584746" y="98869"/>
                  </a:lnTo>
                  <a:close/>
                </a:path>
                <a:path w="631825" h="118110">
                  <a:moveTo>
                    <a:pt x="605231" y="89395"/>
                  </a:moveTo>
                  <a:lnTo>
                    <a:pt x="591947" y="89395"/>
                  </a:lnTo>
                  <a:lnTo>
                    <a:pt x="598195" y="85089"/>
                  </a:lnTo>
                  <a:lnTo>
                    <a:pt x="598195" y="67475"/>
                  </a:lnTo>
                  <a:lnTo>
                    <a:pt x="592137" y="63398"/>
                  </a:lnTo>
                  <a:lnTo>
                    <a:pt x="606092" y="63398"/>
                  </a:lnTo>
                  <a:lnTo>
                    <a:pt x="608335" y="66517"/>
                  </a:lnTo>
                  <a:lnTo>
                    <a:pt x="610057" y="75755"/>
                  </a:lnTo>
                  <a:lnTo>
                    <a:pt x="608216" y="85185"/>
                  </a:lnTo>
                  <a:lnTo>
                    <a:pt x="605231" y="89395"/>
                  </a:lnTo>
                  <a:close/>
                </a:path>
                <a:path w="631825" h="118110">
                  <a:moveTo>
                    <a:pt x="631240" y="98869"/>
                  </a:moveTo>
                  <a:lnTo>
                    <a:pt x="619429" y="98869"/>
                  </a:lnTo>
                  <a:lnTo>
                    <a:pt x="619429" y="29273"/>
                  </a:lnTo>
                  <a:lnTo>
                    <a:pt x="631240" y="29273"/>
                  </a:lnTo>
                  <a:lnTo>
                    <a:pt x="631240" y="988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145092" y="5449087"/>
              <a:ext cx="774700" cy="306705"/>
            </a:xfrm>
            <a:custGeom>
              <a:avLst/>
              <a:gdLst/>
              <a:ahLst/>
              <a:cxnLst/>
              <a:rect l="l" t="t" r="r" b="b"/>
              <a:pathLst>
                <a:path w="774700" h="306704">
                  <a:moveTo>
                    <a:pt x="690613" y="306349"/>
                  </a:moveTo>
                  <a:lnTo>
                    <a:pt x="83540" y="306349"/>
                  </a:lnTo>
                  <a:lnTo>
                    <a:pt x="51022" y="299782"/>
                  </a:lnTo>
                  <a:lnTo>
                    <a:pt x="24468" y="281874"/>
                  </a:lnTo>
                  <a:lnTo>
                    <a:pt x="6564" y="255316"/>
                  </a:lnTo>
                  <a:lnTo>
                    <a:pt x="0" y="222796"/>
                  </a:lnTo>
                  <a:lnTo>
                    <a:pt x="0" y="83553"/>
                  </a:lnTo>
                  <a:lnTo>
                    <a:pt x="6564" y="51033"/>
                  </a:lnTo>
                  <a:lnTo>
                    <a:pt x="24468" y="24474"/>
                  </a:lnTo>
                  <a:lnTo>
                    <a:pt x="51022" y="6566"/>
                  </a:lnTo>
                  <a:lnTo>
                    <a:pt x="83540" y="0"/>
                  </a:lnTo>
                  <a:lnTo>
                    <a:pt x="690613" y="0"/>
                  </a:lnTo>
                  <a:lnTo>
                    <a:pt x="723131" y="6566"/>
                  </a:lnTo>
                  <a:lnTo>
                    <a:pt x="749685" y="24474"/>
                  </a:lnTo>
                  <a:lnTo>
                    <a:pt x="767588" y="51033"/>
                  </a:lnTo>
                  <a:lnTo>
                    <a:pt x="774153" y="83553"/>
                  </a:lnTo>
                  <a:lnTo>
                    <a:pt x="774153" y="222796"/>
                  </a:lnTo>
                  <a:lnTo>
                    <a:pt x="767588" y="255316"/>
                  </a:lnTo>
                  <a:lnTo>
                    <a:pt x="749685" y="281874"/>
                  </a:lnTo>
                  <a:lnTo>
                    <a:pt x="723131" y="299782"/>
                  </a:lnTo>
                  <a:lnTo>
                    <a:pt x="690613" y="306349"/>
                  </a:lnTo>
                  <a:close/>
                </a:path>
              </a:pathLst>
            </a:custGeom>
            <a:solidFill>
              <a:srgbClr val="BA9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286380" y="5551233"/>
              <a:ext cx="480059" cy="119380"/>
            </a:xfrm>
            <a:custGeom>
              <a:avLst/>
              <a:gdLst/>
              <a:ahLst/>
              <a:cxnLst/>
              <a:rect l="l" t="t" r="r" b="b"/>
              <a:pathLst>
                <a:path w="480059" h="119379">
                  <a:moveTo>
                    <a:pt x="12153" y="119024"/>
                  </a:moveTo>
                  <a:lnTo>
                    <a:pt x="0" y="119024"/>
                  </a:lnTo>
                  <a:lnTo>
                    <a:pt x="0" y="87020"/>
                  </a:lnTo>
                  <a:lnTo>
                    <a:pt x="7594" y="86867"/>
                  </a:lnTo>
                  <a:lnTo>
                    <a:pt x="14681" y="86867"/>
                  </a:lnTo>
                  <a:lnTo>
                    <a:pt x="17360" y="82702"/>
                  </a:lnTo>
                  <a:lnTo>
                    <a:pt x="20023" y="42547"/>
                  </a:lnTo>
                  <a:lnTo>
                    <a:pt x="20193" y="850"/>
                  </a:lnTo>
                  <a:lnTo>
                    <a:pt x="86512" y="850"/>
                  </a:lnTo>
                  <a:lnTo>
                    <a:pt x="86512" y="12306"/>
                  </a:lnTo>
                  <a:lnTo>
                    <a:pt x="32194" y="12306"/>
                  </a:lnTo>
                  <a:lnTo>
                    <a:pt x="32088" y="38754"/>
                  </a:lnTo>
                  <a:lnTo>
                    <a:pt x="31964" y="45950"/>
                  </a:lnTo>
                  <a:lnTo>
                    <a:pt x="31546" y="63753"/>
                  </a:lnTo>
                  <a:lnTo>
                    <a:pt x="31203" y="71094"/>
                  </a:lnTo>
                  <a:lnTo>
                    <a:pt x="30708" y="75463"/>
                  </a:lnTo>
                  <a:lnTo>
                    <a:pt x="30213" y="80822"/>
                  </a:lnTo>
                  <a:lnTo>
                    <a:pt x="28867" y="84683"/>
                  </a:lnTo>
                  <a:lnTo>
                    <a:pt x="26543" y="87020"/>
                  </a:lnTo>
                  <a:lnTo>
                    <a:pt x="101498" y="87020"/>
                  </a:lnTo>
                  <a:lnTo>
                    <a:pt x="101498" y="98386"/>
                  </a:lnTo>
                  <a:lnTo>
                    <a:pt x="12153" y="98386"/>
                  </a:lnTo>
                  <a:lnTo>
                    <a:pt x="12153" y="119024"/>
                  </a:lnTo>
                  <a:close/>
                </a:path>
                <a:path w="480059" h="119379">
                  <a:moveTo>
                    <a:pt x="86512" y="87020"/>
                  </a:moveTo>
                  <a:lnTo>
                    <a:pt x="74015" y="87020"/>
                  </a:lnTo>
                  <a:lnTo>
                    <a:pt x="74015" y="12306"/>
                  </a:lnTo>
                  <a:lnTo>
                    <a:pt x="86512" y="12306"/>
                  </a:lnTo>
                  <a:lnTo>
                    <a:pt x="86512" y="87020"/>
                  </a:lnTo>
                  <a:close/>
                </a:path>
                <a:path w="480059" h="119379">
                  <a:moveTo>
                    <a:pt x="101498" y="119024"/>
                  </a:moveTo>
                  <a:lnTo>
                    <a:pt x="89293" y="119024"/>
                  </a:lnTo>
                  <a:lnTo>
                    <a:pt x="89293" y="98386"/>
                  </a:lnTo>
                  <a:lnTo>
                    <a:pt x="101498" y="98386"/>
                  </a:lnTo>
                  <a:lnTo>
                    <a:pt x="101498" y="119024"/>
                  </a:lnTo>
                  <a:close/>
                </a:path>
                <a:path w="480059" h="119379">
                  <a:moveTo>
                    <a:pt x="142621" y="99720"/>
                  </a:moveTo>
                  <a:lnTo>
                    <a:pt x="130129" y="97431"/>
                  </a:lnTo>
                  <a:lnTo>
                    <a:pt x="119826" y="90438"/>
                  </a:lnTo>
                  <a:lnTo>
                    <a:pt x="112858" y="79008"/>
                  </a:lnTo>
                  <a:lnTo>
                    <a:pt x="110375" y="63411"/>
                  </a:lnTo>
                  <a:lnTo>
                    <a:pt x="112893" y="47960"/>
                  </a:lnTo>
                  <a:lnTo>
                    <a:pt x="120008" y="36620"/>
                  </a:lnTo>
                  <a:lnTo>
                    <a:pt x="130296" y="29671"/>
                  </a:lnTo>
                  <a:lnTo>
                    <a:pt x="142328" y="27393"/>
                  </a:lnTo>
                  <a:lnTo>
                    <a:pt x="154245" y="29616"/>
                  </a:lnTo>
                  <a:lnTo>
                    <a:pt x="163469" y="36041"/>
                  </a:lnTo>
                  <a:lnTo>
                    <a:pt x="164237" y="37312"/>
                  </a:lnTo>
                  <a:lnTo>
                    <a:pt x="141681" y="37312"/>
                  </a:lnTo>
                  <a:lnTo>
                    <a:pt x="135528" y="38317"/>
                  </a:lnTo>
                  <a:lnTo>
                    <a:pt x="129952" y="41521"/>
                  </a:lnTo>
                  <a:lnTo>
                    <a:pt x="125529" y="47208"/>
                  </a:lnTo>
                  <a:lnTo>
                    <a:pt x="122834" y="55664"/>
                  </a:lnTo>
                  <a:lnTo>
                    <a:pt x="170986" y="55664"/>
                  </a:lnTo>
                  <a:lnTo>
                    <a:pt x="171399" y="58204"/>
                  </a:lnTo>
                  <a:lnTo>
                    <a:pt x="171399" y="65189"/>
                  </a:lnTo>
                  <a:lnTo>
                    <a:pt x="122237" y="65189"/>
                  </a:lnTo>
                  <a:lnTo>
                    <a:pt x="124198" y="75962"/>
                  </a:lnTo>
                  <a:lnTo>
                    <a:pt x="128858" y="83691"/>
                  </a:lnTo>
                  <a:lnTo>
                    <a:pt x="135269" y="88322"/>
                  </a:lnTo>
                  <a:lnTo>
                    <a:pt x="142481" y="89801"/>
                  </a:lnTo>
                  <a:lnTo>
                    <a:pt x="165279" y="89801"/>
                  </a:lnTo>
                  <a:lnTo>
                    <a:pt x="161363" y="94021"/>
                  </a:lnTo>
                  <a:lnTo>
                    <a:pt x="152801" y="98263"/>
                  </a:lnTo>
                  <a:lnTo>
                    <a:pt x="142621" y="99720"/>
                  </a:lnTo>
                  <a:close/>
                </a:path>
                <a:path w="480059" h="119379">
                  <a:moveTo>
                    <a:pt x="170986" y="55664"/>
                  </a:moveTo>
                  <a:lnTo>
                    <a:pt x="159537" y="55664"/>
                  </a:lnTo>
                  <a:lnTo>
                    <a:pt x="159143" y="43713"/>
                  </a:lnTo>
                  <a:lnTo>
                    <a:pt x="152006" y="37312"/>
                  </a:lnTo>
                  <a:lnTo>
                    <a:pt x="164237" y="37312"/>
                  </a:lnTo>
                  <a:lnTo>
                    <a:pt x="169391" y="45844"/>
                  </a:lnTo>
                  <a:lnTo>
                    <a:pt x="170986" y="55664"/>
                  </a:lnTo>
                  <a:close/>
                </a:path>
                <a:path w="480059" h="119379">
                  <a:moveTo>
                    <a:pt x="165279" y="89801"/>
                  </a:moveTo>
                  <a:lnTo>
                    <a:pt x="151460" y="89801"/>
                  </a:lnTo>
                  <a:lnTo>
                    <a:pt x="157708" y="85636"/>
                  </a:lnTo>
                  <a:lnTo>
                    <a:pt x="159397" y="77939"/>
                  </a:lnTo>
                  <a:lnTo>
                    <a:pt x="171246" y="77939"/>
                  </a:lnTo>
                  <a:lnTo>
                    <a:pt x="167709" y="87183"/>
                  </a:lnTo>
                  <a:lnTo>
                    <a:pt x="165279" y="89801"/>
                  </a:lnTo>
                  <a:close/>
                </a:path>
                <a:path w="480059" h="119379">
                  <a:moveTo>
                    <a:pt x="219862" y="99720"/>
                  </a:moveTo>
                  <a:lnTo>
                    <a:pt x="205648" y="96858"/>
                  </a:lnTo>
                  <a:lnTo>
                    <a:pt x="195318" y="88615"/>
                  </a:lnTo>
                  <a:lnTo>
                    <a:pt x="189013" y="75508"/>
                  </a:lnTo>
                  <a:lnTo>
                    <a:pt x="186880" y="58051"/>
                  </a:lnTo>
                  <a:lnTo>
                    <a:pt x="186982" y="50597"/>
                  </a:lnTo>
                  <a:lnTo>
                    <a:pt x="199045" y="12625"/>
                  </a:lnTo>
                  <a:lnTo>
                    <a:pt x="218973" y="7353"/>
                  </a:lnTo>
                  <a:lnTo>
                    <a:pt x="239217" y="7353"/>
                  </a:lnTo>
                  <a:lnTo>
                    <a:pt x="240906" y="5905"/>
                  </a:lnTo>
                  <a:lnTo>
                    <a:pt x="240906" y="0"/>
                  </a:lnTo>
                  <a:lnTo>
                    <a:pt x="252069" y="0"/>
                  </a:lnTo>
                  <a:lnTo>
                    <a:pt x="252069" y="13792"/>
                  </a:lnTo>
                  <a:lnTo>
                    <a:pt x="247992" y="17665"/>
                  </a:lnTo>
                  <a:lnTo>
                    <a:pt x="218478" y="17665"/>
                  </a:lnTo>
                  <a:lnTo>
                    <a:pt x="208642" y="19241"/>
                  </a:lnTo>
                  <a:lnTo>
                    <a:pt x="202050" y="24087"/>
                  </a:lnTo>
                  <a:lnTo>
                    <a:pt x="198293" y="32267"/>
                  </a:lnTo>
                  <a:lnTo>
                    <a:pt x="198212" y="32600"/>
                  </a:lnTo>
                  <a:lnTo>
                    <a:pt x="196748" y="44310"/>
                  </a:lnTo>
                  <a:lnTo>
                    <a:pt x="208506" y="44310"/>
                  </a:lnTo>
                  <a:lnTo>
                    <a:pt x="204968" y="46891"/>
                  </a:lnTo>
                  <a:lnTo>
                    <a:pt x="200617" y="54184"/>
                  </a:lnTo>
                  <a:lnTo>
                    <a:pt x="199034" y="63500"/>
                  </a:lnTo>
                  <a:lnTo>
                    <a:pt x="200492" y="74164"/>
                  </a:lnTo>
                  <a:lnTo>
                    <a:pt x="204635" y="82532"/>
                  </a:lnTo>
                  <a:lnTo>
                    <a:pt x="211110" y="87997"/>
                  </a:lnTo>
                  <a:lnTo>
                    <a:pt x="219570" y="89954"/>
                  </a:lnTo>
                  <a:lnTo>
                    <a:pt x="242865" y="89954"/>
                  </a:lnTo>
                  <a:lnTo>
                    <a:pt x="233047" y="97114"/>
                  </a:lnTo>
                  <a:lnTo>
                    <a:pt x="219862" y="99720"/>
                  </a:lnTo>
                  <a:close/>
                </a:path>
                <a:path w="480059" h="119379">
                  <a:moveTo>
                    <a:pt x="208506" y="44310"/>
                  </a:moveTo>
                  <a:lnTo>
                    <a:pt x="196748" y="44310"/>
                  </a:lnTo>
                  <a:lnTo>
                    <a:pt x="201121" y="39310"/>
                  </a:lnTo>
                  <a:lnTo>
                    <a:pt x="207036" y="35132"/>
                  </a:lnTo>
                  <a:lnTo>
                    <a:pt x="214059" y="32267"/>
                  </a:lnTo>
                  <a:lnTo>
                    <a:pt x="221754" y="31203"/>
                  </a:lnTo>
                  <a:lnTo>
                    <a:pt x="233795" y="33461"/>
                  </a:lnTo>
                  <a:lnTo>
                    <a:pt x="243579" y="40158"/>
                  </a:lnTo>
                  <a:lnTo>
                    <a:pt x="243752" y="40436"/>
                  </a:lnTo>
                  <a:lnTo>
                    <a:pt x="219570" y="40436"/>
                  </a:lnTo>
                  <a:lnTo>
                    <a:pt x="211485" y="42136"/>
                  </a:lnTo>
                  <a:lnTo>
                    <a:pt x="208506" y="44310"/>
                  </a:lnTo>
                  <a:close/>
                </a:path>
                <a:path w="480059" h="119379">
                  <a:moveTo>
                    <a:pt x="242865" y="89954"/>
                  </a:moveTo>
                  <a:lnTo>
                    <a:pt x="220459" y="89954"/>
                  </a:lnTo>
                  <a:lnTo>
                    <a:pt x="228774" y="88045"/>
                  </a:lnTo>
                  <a:lnTo>
                    <a:pt x="235108" y="82562"/>
                  </a:lnTo>
                  <a:lnTo>
                    <a:pt x="239118" y="74412"/>
                  </a:lnTo>
                  <a:lnTo>
                    <a:pt x="240461" y="64503"/>
                  </a:lnTo>
                  <a:lnTo>
                    <a:pt x="238997" y="54774"/>
                  </a:lnTo>
                  <a:lnTo>
                    <a:pt x="234889" y="47164"/>
                  </a:lnTo>
                  <a:lnTo>
                    <a:pt x="228567" y="42207"/>
                  </a:lnTo>
                  <a:lnTo>
                    <a:pt x="220459" y="40436"/>
                  </a:lnTo>
                  <a:lnTo>
                    <a:pt x="243752" y="40436"/>
                  </a:lnTo>
                  <a:lnTo>
                    <a:pt x="250115" y="50640"/>
                  </a:lnTo>
                  <a:lnTo>
                    <a:pt x="252286" y="63500"/>
                  </a:lnTo>
                  <a:lnTo>
                    <a:pt x="252371" y="64503"/>
                  </a:lnTo>
                  <a:lnTo>
                    <a:pt x="250135" y="78214"/>
                  </a:lnTo>
                  <a:lnTo>
                    <a:pt x="243409" y="89557"/>
                  </a:lnTo>
                  <a:lnTo>
                    <a:pt x="242865" y="89954"/>
                  </a:lnTo>
                  <a:close/>
                </a:path>
                <a:path w="480059" h="119379">
                  <a:moveTo>
                    <a:pt x="278510" y="48717"/>
                  </a:moveTo>
                  <a:lnTo>
                    <a:pt x="266700" y="48717"/>
                  </a:lnTo>
                  <a:lnTo>
                    <a:pt x="269188" y="40091"/>
                  </a:lnTo>
                  <a:lnTo>
                    <a:pt x="275051" y="33350"/>
                  </a:lnTo>
                  <a:lnTo>
                    <a:pt x="283661" y="28961"/>
                  </a:lnTo>
                  <a:lnTo>
                    <a:pt x="294385" y="27393"/>
                  </a:lnTo>
                  <a:lnTo>
                    <a:pt x="306216" y="29423"/>
                  </a:lnTo>
                  <a:lnTo>
                    <a:pt x="314969" y="35161"/>
                  </a:lnTo>
                  <a:lnTo>
                    <a:pt x="316343" y="37312"/>
                  </a:lnTo>
                  <a:lnTo>
                    <a:pt x="289813" y="37312"/>
                  </a:lnTo>
                  <a:lnTo>
                    <a:pt x="286346" y="38353"/>
                  </a:lnTo>
                  <a:lnTo>
                    <a:pt x="283413" y="40284"/>
                  </a:lnTo>
                  <a:lnTo>
                    <a:pt x="280543" y="42278"/>
                  </a:lnTo>
                  <a:lnTo>
                    <a:pt x="278955" y="45046"/>
                  </a:lnTo>
                  <a:lnTo>
                    <a:pt x="278510" y="48717"/>
                  </a:lnTo>
                  <a:close/>
                </a:path>
                <a:path w="480059" h="119379">
                  <a:moveTo>
                    <a:pt x="287883" y="99720"/>
                  </a:moveTo>
                  <a:lnTo>
                    <a:pt x="265288" y="71983"/>
                  </a:lnTo>
                  <a:lnTo>
                    <a:pt x="267690" y="66878"/>
                  </a:lnTo>
                  <a:lnTo>
                    <a:pt x="277418" y="60286"/>
                  </a:lnTo>
                  <a:lnTo>
                    <a:pt x="283273" y="58394"/>
                  </a:lnTo>
                  <a:lnTo>
                    <a:pt x="290169" y="57746"/>
                  </a:lnTo>
                  <a:lnTo>
                    <a:pt x="310260" y="56261"/>
                  </a:lnTo>
                  <a:lnTo>
                    <a:pt x="310260" y="43408"/>
                  </a:lnTo>
                  <a:lnTo>
                    <a:pt x="304406" y="37312"/>
                  </a:lnTo>
                  <a:lnTo>
                    <a:pt x="316343" y="37312"/>
                  </a:lnTo>
                  <a:lnTo>
                    <a:pt x="320374" y="43626"/>
                  </a:lnTo>
                  <a:lnTo>
                    <a:pt x="322160" y="53835"/>
                  </a:lnTo>
                  <a:lnTo>
                    <a:pt x="322160" y="65443"/>
                  </a:lnTo>
                  <a:lnTo>
                    <a:pt x="310260" y="65443"/>
                  </a:lnTo>
                  <a:lnTo>
                    <a:pt x="283019" y="67576"/>
                  </a:lnTo>
                  <a:lnTo>
                    <a:pt x="277113" y="71983"/>
                  </a:lnTo>
                  <a:lnTo>
                    <a:pt x="277113" y="84886"/>
                  </a:lnTo>
                  <a:lnTo>
                    <a:pt x="282321" y="89801"/>
                  </a:lnTo>
                  <a:lnTo>
                    <a:pt x="309213" y="89801"/>
                  </a:lnTo>
                  <a:lnTo>
                    <a:pt x="307766" y="91892"/>
                  </a:lnTo>
                  <a:lnTo>
                    <a:pt x="302569" y="95886"/>
                  </a:lnTo>
                  <a:lnTo>
                    <a:pt x="295808" y="98673"/>
                  </a:lnTo>
                  <a:lnTo>
                    <a:pt x="287883" y="99720"/>
                  </a:lnTo>
                  <a:close/>
                </a:path>
                <a:path w="480059" h="119379">
                  <a:moveTo>
                    <a:pt x="309213" y="89801"/>
                  </a:moveTo>
                  <a:lnTo>
                    <a:pt x="290512" y="89801"/>
                  </a:lnTo>
                  <a:lnTo>
                    <a:pt x="297325" y="88514"/>
                  </a:lnTo>
                  <a:lnTo>
                    <a:pt x="303810" y="84850"/>
                  </a:lnTo>
                  <a:lnTo>
                    <a:pt x="308584" y="79530"/>
                  </a:lnTo>
                  <a:lnTo>
                    <a:pt x="310260" y="73278"/>
                  </a:lnTo>
                  <a:lnTo>
                    <a:pt x="310260" y="65443"/>
                  </a:lnTo>
                  <a:lnTo>
                    <a:pt x="322160" y="65443"/>
                  </a:lnTo>
                  <a:lnTo>
                    <a:pt x="322160" y="87223"/>
                  </a:lnTo>
                  <a:lnTo>
                    <a:pt x="310997" y="87223"/>
                  </a:lnTo>
                  <a:lnTo>
                    <a:pt x="309213" y="89801"/>
                  </a:lnTo>
                  <a:close/>
                </a:path>
                <a:path w="480059" h="119379">
                  <a:moveTo>
                    <a:pt x="322859" y="98386"/>
                  </a:moveTo>
                  <a:lnTo>
                    <a:pt x="311696" y="98386"/>
                  </a:lnTo>
                  <a:lnTo>
                    <a:pt x="311251" y="96100"/>
                  </a:lnTo>
                  <a:lnTo>
                    <a:pt x="311096" y="93856"/>
                  </a:lnTo>
                  <a:lnTo>
                    <a:pt x="310997" y="87223"/>
                  </a:lnTo>
                  <a:lnTo>
                    <a:pt x="322160" y="87223"/>
                  </a:lnTo>
                  <a:lnTo>
                    <a:pt x="322257" y="92430"/>
                  </a:lnTo>
                  <a:lnTo>
                    <a:pt x="322364" y="95110"/>
                  </a:lnTo>
                  <a:lnTo>
                    <a:pt x="322859" y="98386"/>
                  </a:lnTo>
                  <a:close/>
                </a:path>
                <a:path w="480059" h="119379">
                  <a:moveTo>
                    <a:pt x="390918" y="38455"/>
                  </a:moveTo>
                  <a:lnTo>
                    <a:pt x="332828" y="38455"/>
                  </a:lnTo>
                  <a:lnTo>
                    <a:pt x="332828" y="28727"/>
                  </a:lnTo>
                  <a:lnTo>
                    <a:pt x="390918" y="28727"/>
                  </a:lnTo>
                  <a:lnTo>
                    <a:pt x="390918" y="38455"/>
                  </a:lnTo>
                  <a:close/>
                </a:path>
                <a:path w="480059" h="119379">
                  <a:moveTo>
                    <a:pt x="367804" y="98386"/>
                  </a:moveTo>
                  <a:lnTo>
                    <a:pt x="355942" y="98386"/>
                  </a:lnTo>
                  <a:lnTo>
                    <a:pt x="355942" y="38455"/>
                  </a:lnTo>
                  <a:lnTo>
                    <a:pt x="367804" y="38455"/>
                  </a:lnTo>
                  <a:lnTo>
                    <a:pt x="367804" y="98386"/>
                  </a:lnTo>
                  <a:close/>
                </a:path>
                <a:path w="480059" h="119379">
                  <a:moveTo>
                    <a:pt x="433539" y="98386"/>
                  </a:moveTo>
                  <a:lnTo>
                    <a:pt x="403618" y="98386"/>
                  </a:lnTo>
                  <a:lnTo>
                    <a:pt x="403618" y="28727"/>
                  </a:lnTo>
                  <a:lnTo>
                    <a:pt x="415429" y="28727"/>
                  </a:lnTo>
                  <a:lnTo>
                    <a:pt x="415429" y="53339"/>
                  </a:lnTo>
                  <a:lnTo>
                    <a:pt x="433933" y="53339"/>
                  </a:lnTo>
                  <a:lnTo>
                    <a:pt x="444334" y="54818"/>
                  </a:lnTo>
                  <a:lnTo>
                    <a:pt x="452172" y="59108"/>
                  </a:lnTo>
                  <a:lnTo>
                    <a:pt x="454869" y="62864"/>
                  </a:lnTo>
                  <a:lnTo>
                    <a:pt x="415429" y="62864"/>
                  </a:lnTo>
                  <a:lnTo>
                    <a:pt x="415429" y="88900"/>
                  </a:lnTo>
                  <a:lnTo>
                    <a:pt x="454016" y="88900"/>
                  </a:lnTo>
                  <a:lnTo>
                    <a:pt x="451823" y="91995"/>
                  </a:lnTo>
                  <a:lnTo>
                    <a:pt x="443831" y="96712"/>
                  </a:lnTo>
                  <a:lnTo>
                    <a:pt x="433539" y="98386"/>
                  </a:lnTo>
                  <a:close/>
                </a:path>
                <a:path w="480059" h="119379">
                  <a:moveTo>
                    <a:pt x="454016" y="88900"/>
                  </a:moveTo>
                  <a:lnTo>
                    <a:pt x="440728" y="88900"/>
                  </a:lnTo>
                  <a:lnTo>
                    <a:pt x="446976" y="84543"/>
                  </a:lnTo>
                  <a:lnTo>
                    <a:pt x="446976" y="66928"/>
                  </a:lnTo>
                  <a:lnTo>
                    <a:pt x="440931" y="62864"/>
                  </a:lnTo>
                  <a:lnTo>
                    <a:pt x="454869" y="62864"/>
                  </a:lnTo>
                  <a:lnTo>
                    <a:pt x="457116" y="65995"/>
                  </a:lnTo>
                  <a:lnTo>
                    <a:pt x="458838" y="75260"/>
                  </a:lnTo>
                  <a:lnTo>
                    <a:pt x="456998" y="84692"/>
                  </a:lnTo>
                  <a:lnTo>
                    <a:pt x="454016" y="88900"/>
                  </a:lnTo>
                  <a:close/>
                </a:path>
                <a:path w="480059" h="119379">
                  <a:moveTo>
                    <a:pt x="480021" y="98386"/>
                  </a:moveTo>
                  <a:lnTo>
                    <a:pt x="468210" y="98386"/>
                  </a:lnTo>
                  <a:lnTo>
                    <a:pt x="468210" y="28727"/>
                  </a:lnTo>
                  <a:lnTo>
                    <a:pt x="480021" y="28727"/>
                  </a:lnTo>
                  <a:lnTo>
                    <a:pt x="480021" y="9838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692025" y="5811088"/>
              <a:ext cx="779780" cy="306705"/>
            </a:xfrm>
            <a:custGeom>
              <a:avLst/>
              <a:gdLst/>
              <a:ahLst/>
              <a:cxnLst/>
              <a:rect l="l" t="t" r="r" b="b"/>
              <a:pathLst>
                <a:path w="779779" h="306704">
                  <a:moveTo>
                    <a:pt x="696175" y="306349"/>
                  </a:moveTo>
                  <a:lnTo>
                    <a:pt x="83553" y="306349"/>
                  </a:lnTo>
                  <a:lnTo>
                    <a:pt x="51011" y="299782"/>
                  </a:lnTo>
                  <a:lnTo>
                    <a:pt x="24455" y="281874"/>
                  </a:lnTo>
                  <a:lnTo>
                    <a:pt x="6559" y="255316"/>
                  </a:lnTo>
                  <a:lnTo>
                    <a:pt x="0" y="222796"/>
                  </a:lnTo>
                  <a:lnTo>
                    <a:pt x="0" y="83553"/>
                  </a:lnTo>
                  <a:lnTo>
                    <a:pt x="6559" y="51033"/>
                  </a:lnTo>
                  <a:lnTo>
                    <a:pt x="24455" y="24474"/>
                  </a:lnTo>
                  <a:lnTo>
                    <a:pt x="51011" y="6566"/>
                  </a:lnTo>
                  <a:lnTo>
                    <a:pt x="83553" y="0"/>
                  </a:lnTo>
                  <a:lnTo>
                    <a:pt x="696175" y="0"/>
                  </a:lnTo>
                  <a:lnTo>
                    <a:pt x="728694" y="6566"/>
                  </a:lnTo>
                  <a:lnTo>
                    <a:pt x="755248" y="24474"/>
                  </a:lnTo>
                  <a:lnTo>
                    <a:pt x="773151" y="51033"/>
                  </a:lnTo>
                  <a:lnTo>
                    <a:pt x="779716" y="83553"/>
                  </a:lnTo>
                  <a:lnTo>
                    <a:pt x="779716" y="222796"/>
                  </a:lnTo>
                  <a:lnTo>
                    <a:pt x="773151" y="255316"/>
                  </a:lnTo>
                  <a:lnTo>
                    <a:pt x="755248" y="281874"/>
                  </a:lnTo>
                  <a:lnTo>
                    <a:pt x="728694" y="299782"/>
                  </a:lnTo>
                  <a:lnTo>
                    <a:pt x="696175" y="306349"/>
                  </a:lnTo>
                  <a:close/>
                </a:path>
              </a:pathLst>
            </a:custGeom>
            <a:solidFill>
              <a:srgbClr val="BA9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75749" y="3160013"/>
              <a:ext cx="6091872" cy="1620748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5833224" y="5914136"/>
              <a:ext cx="487680" cy="116205"/>
            </a:xfrm>
            <a:custGeom>
              <a:avLst/>
              <a:gdLst/>
              <a:ahLst/>
              <a:cxnLst/>
              <a:rect l="l" t="t" r="r" b="b"/>
              <a:pathLst>
                <a:path w="487679" h="116204">
                  <a:moveTo>
                    <a:pt x="15570" y="97472"/>
                  </a:moveTo>
                  <a:lnTo>
                    <a:pt x="0" y="97472"/>
                  </a:lnTo>
                  <a:lnTo>
                    <a:pt x="0" y="85915"/>
                  </a:lnTo>
                  <a:lnTo>
                    <a:pt x="7480" y="85915"/>
                  </a:lnTo>
                  <a:lnTo>
                    <a:pt x="15176" y="85674"/>
                  </a:lnTo>
                  <a:lnTo>
                    <a:pt x="20354" y="44835"/>
                  </a:lnTo>
                  <a:lnTo>
                    <a:pt x="20586" y="0"/>
                  </a:lnTo>
                  <a:lnTo>
                    <a:pt x="86271" y="0"/>
                  </a:lnTo>
                  <a:lnTo>
                    <a:pt x="86271" y="11404"/>
                  </a:lnTo>
                  <a:lnTo>
                    <a:pt x="32638" y="11404"/>
                  </a:lnTo>
                  <a:lnTo>
                    <a:pt x="32581" y="32007"/>
                  </a:lnTo>
                  <a:lnTo>
                    <a:pt x="32445" y="38822"/>
                  </a:lnTo>
                  <a:lnTo>
                    <a:pt x="32245" y="45796"/>
                  </a:lnTo>
                  <a:lnTo>
                    <a:pt x="31989" y="52933"/>
                  </a:lnTo>
                  <a:lnTo>
                    <a:pt x="31699" y="64096"/>
                  </a:lnTo>
                  <a:lnTo>
                    <a:pt x="31254" y="71983"/>
                  </a:lnTo>
                  <a:lnTo>
                    <a:pt x="30251" y="83337"/>
                  </a:lnTo>
                  <a:lnTo>
                    <a:pt x="28117" y="88493"/>
                  </a:lnTo>
                  <a:lnTo>
                    <a:pt x="21132" y="95694"/>
                  </a:lnTo>
                  <a:lnTo>
                    <a:pt x="15570" y="97472"/>
                  </a:lnTo>
                  <a:close/>
                </a:path>
                <a:path w="487679" h="116204">
                  <a:moveTo>
                    <a:pt x="86271" y="97472"/>
                  </a:moveTo>
                  <a:lnTo>
                    <a:pt x="73659" y="97472"/>
                  </a:lnTo>
                  <a:lnTo>
                    <a:pt x="73659" y="11404"/>
                  </a:lnTo>
                  <a:lnTo>
                    <a:pt x="86271" y="11404"/>
                  </a:lnTo>
                  <a:lnTo>
                    <a:pt x="86271" y="97472"/>
                  </a:lnTo>
                  <a:close/>
                </a:path>
                <a:path w="487679" h="116204">
                  <a:moveTo>
                    <a:pt x="137109" y="98818"/>
                  </a:moveTo>
                  <a:lnTo>
                    <a:pt x="124618" y="96530"/>
                  </a:lnTo>
                  <a:lnTo>
                    <a:pt x="114320" y="89541"/>
                  </a:lnTo>
                  <a:lnTo>
                    <a:pt x="107367" y="78123"/>
                  </a:lnTo>
                  <a:lnTo>
                    <a:pt x="104914" y="62547"/>
                  </a:lnTo>
                  <a:lnTo>
                    <a:pt x="107424" y="47069"/>
                  </a:lnTo>
                  <a:lnTo>
                    <a:pt x="114528" y="35718"/>
                  </a:lnTo>
                  <a:lnTo>
                    <a:pt x="124813" y="28768"/>
                  </a:lnTo>
                  <a:lnTo>
                    <a:pt x="136867" y="26492"/>
                  </a:lnTo>
                  <a:lnTo>
                    <a:pt x="148754" y="28714"/>
                  </a:lnTo>
                  <a:lnTo>
                    <a:pt x="157964" y="35137"/>
                  </a:lnTo>
                  <a:lnTo>
                    <a:pt x="158732" y="36410"/>
                  </a:lnTo>
                  <a:lnTo>
                    <a:pt x="136169" y="36410"/>
                  </a:lnTo>
                  <a:lnTo>
                    <a:pt x="130038" y="37415"/>
                  </a:lnTo>
                  <a:lnTo>
                    <a:pt x="124459" y="40619"/>
                  </a:lnTo>
                  <a:lnTo>
                    <a:pt x="120024" y="46306"/>
                  </a:lnTo>
                  <a:lnTo>
                    <a:pt x="117322" y="54762"/>
                  </a:lnTo>
                  <a:lnTo>
                    <a:pt x="165476" y="54762"/>
                  </a:lnTo>
                  <a:lnTo>
                    <a:pt x="165887" y="57289"/>
                  </a:lnTo>
                  <a:lnTo>
                    <a:pt x="165887" y="64287"/>
                  </a:lnTo>
                  <a:lnTo>
                    <a:pt x="116725" y="64287"/>
                  </a:lnTo>
                  <a:lnTo>
                    <a:pt x="118686" y="75058"/>
                  </a:lnTo>
                  <a:lnTo>
                    <a:pt x="123347" y="82784"/>
                  </a:lnTo>
                  <a:lnTo>
                    <a:pt x="129757" y="87415"/>
                  </a:lnTo>
                  <a:lnTo>
                    <a:pt x="136969" y="88900"/>
                  </a:lnTo>
                  <a:lnTo>
                    <a:pt x="159793" y="88900"/>
                  </a:lnTo>
                  <a:lnTo>
                    <a:pt x="155870" y="93125"/>
                  </a:lnTo>
                  <a:lnTo>
                    <a:pt x="147311" y="97362"/>
                  </a:lnTo>
                  <a:lnTo>
                    <a:pt x="137109" y="98818"/>
                  </a:lnTo>
                  <a:close/>
                </a:path>
                <a:path w="487679" h="116204">
                  <a:moveTo>
                    <a:pt x="165476" y="54762"/>
                  </a:moveTo>
                  <a:lnTo>
                    <a:pt x="154038" y="54762"/>
                  </a:lnTo>
                  <a:lnTo>
                    <a:pt x="153631" y="42811"/>
                  </a:lnTo>
                  <a:lnTo>
                    <a:pt x="146494" y="36410"/>
                  </a:lnTo>
                  <a:lnTo>
                    <a:pt x="158732" y="36410"/>
                  </a:lnTo>
                  <a:lnTo>
                    <a:pt x="163880" y="44937"/>
                  </a:lnTo>
                  <a:lnTo>
                    <a:pt x="165476" y="54762"/>
                  </a:lnTo>
                  <a:close/>
                </a:path>
                <a:path w="487679" h="116204">
                  <a:moveTo>
                    <a:pt x="159793" y="88900"/>
                  </a:moveTo>
                  <a:lnTo>
                    <a:pt x="145948" y="88900"/>
                  </a:lnTo>
                  <a:lnTo>
                    <a:pt x="152196" y="84772"/>
                  </a:lnTo>
                  <a:lnTo>
                    <a:pt x="153936" y="77088"/>
                  </a:lnTo>
                  <a:lnTo>
                    <a:pt x="165734" y="77088"/>
                  </a:lnTo>
                  <a:lnTo>
                    <a:pt x="162205" y="86302"/>
                  </a:lnTo>
                  <a:lnTo>
                    <a:pt x="159793" y="88900"/>
                  </a:lnTo>
                  <a:close/>
                </a:path>
                <a:path w="487679" h="116204">
                  <a:moveTo>
                    <a:pt x="195262" y="97472"/>
                  </a:moveTo>
                  <a:lnTo>
                    <a:pt x="183400" y="97472"/>
                  </a:lnTo>
                  <a:lnTo>
                    <a:pt x="183400" y="27876"/>
                  </a:lnTo>
                  <a:lnTo>
                    <a:pt x="195262" y="27876"/>
                  </a:lnTo>
                  <a:lnTo>
                    <a:pt x="195262" y="62407"/>
                  </a:lnTo>
                  <a:lnTo>
                    <a:pt x="220884" y="62407"/>
                  </a:lnTo>
                  <a:lnTo>
                    <a:pt x="221781" y="63690"/>
                  </a:lnTo>
                  <a:lnTo>
                    <a:pt x="207416" y="63690"/>
                  </a:lnTo>
                  <a:lnTo>
                    <a:pt x="195262" y="75653"/>
                  </a:lnTo>
                  <a:lnTo>
                    <a:pt x="195262" y="97472"/>
                  </a:lnTo>
                  <a:close/>
                </a:path>
                <a:path w="487679" h="116204">
                  <a:moveTo>
                    <a:pt x="220884" y="62407"/>
                  </a:moveTo>
                  <a:lnTo>
                    <a:pt x="195262" y="62407"/>
                  </a:lnTo>
                  <a:lnTo>
                    <a:pt x="229234" y="27876"/>
                  </a:lnTo>
                  <a:lnTo>
                    <a:pt x="244068" y="27876"/>
                  </a:lnTo>
                  <a:lnTo>
                    <a:pt x="215988" y="55410"/>
                  </a:lnTo>
                  <a:lnTo>
                    <a:pt x="220884" y="62407"/>
                  </a:lnTo>
                  <a:close/>
                </a:path>
                <a:path w="487679" h="116204">
                  <a:moveTo>
                    <a:pt x="245414" y="97472"/>
                  </a:moveTo>
                  <a:lnTo>
                    <a:pt x="231076" y="97472"/>
                  </a:lnTo>
                  <a:lnTo>
                    <a:pt x="207416" y="63690"/>
                  </a:lnTo>
                  <a:lnTo>
                    <a:pt x="221781" y="63690"/>
                  </a:lnTo>
                  <a:lnTo>
                    <a:pt x="245414" y="97472"/>
                  </a:lnTo>
                  <a:close/>
                </a:path>
                <a:path w="487679" h="116204">
                  <a:moveTo>
                    <a:pt x="328460" y="116077"/>
                  </a:moveTo>
                  <a:lnTo>
                    <a:pt x="317538" y="116077"/>
                  </a:lnTo>
                  <a:lnTo>
                    <a:pt x="317500" y="97472"/>
                  </a:lnTo>
                  <a:lnTo>
                    <a:pt x="257670" y="97472"/>
                  </a:lnTo>
                  <a:lnTo>
                    <a:pt x="257670" y="27876"/>
                  </a:lnTo>
                  <a:lnTo>
                    <a:pt x="269468" y="27876"/>
                  </a:lnTo>
                  <a:lnTo>
                    <a:pt x="269468" y="87756"/>
                  </a:lnTo>
                  <a:lnTo>
                    <a:pt x="328460" y="87756"/>
                  </a:lnTo>
                  <a:lnTo>
                    <a:pt x="328460" y="116077"/>
                  </a:lnTo>
                  <a:close/>
                </a:path>
                <a:path w="487679" h="116204">
                  <a:moveTo>
                    <a:pt x="328460" y="87756"/>
                  </a:moveTo>
                  <a:lnTo>
                    <a:pt x="304698" y="87756"/>
                  </a:lnTo>
                  <a:lnTo>
                    <a:pt x="304698" y="27876"/>
                  </a:lnTo>
                  <a:lnTo>
                    <a:pt x="316547" y="27876"/>
                  </a:lnTo>
                  <a:lnTo>
                    <a:pt x="316547" y="87706"/>
                  </a:lnTo>
                  <a:lnTo>
                    <a:pt x="328460" y="87706"/>
                  </a:lnTo>
                  <a:close/>
                </a:path>
                <a:path w="487679" h="116204">
                  <a:moveTo>
                    <a:pt x="358775" y="97472"/>
                  </a:moveTo>
                  <a:lnTo>
                    <a:pt x="342493" y="97472"/>
                  </a:lnTo>
                  <a:lnTo>
                    <a:pt x="342493" y="27876"/>
                  </a:lnTo>
                  <a:lnTo>
                    <a:pt x="354355" y="27876"/>
                  </a:lnTo>
                  <a:lnTo>
                    <a:pt x="354355" y="85229"/>
                  </a:lnTo>
                  <a:lnTo>
                    <a:pt x="366006" y="85229"/>
                  </a:lnTo>
                  <a:lnTo>
                    <a:pt x="358775" y="97472"/>
                  </a:lnTo>
                  <a:close/>
                </a:path>
                <a:path w="487679" h="116204">
                  <a:moveTo>
                    <a:pt x="366006" y="85229"/>
                  </a:moveTo>
                  <a:lnTo>
                    <a:pt x="354355" y="85229"/>
                  </a:lnTo>
                  <a:lnTo>
                    <a:pt x="388683" y="27876"/>
                  </a:lnTo>
                  <a:lnTo>
                    <a:pt x="404164" y="27876"/>
                  </a:lnTo>
                  <a:lnTo>
                    <a:pt x="404164" y="40627"/>
                  </a:lnTo>
                  <a:lnTo>
                    <a:pt x="392353" y="40627"/>
                  </a:lnTo>
                  <a:lnTo>
                    <a:pt x="366006" y="85229"/>
                  </a:lnTo>
                  <a:close/>
                </a:path>
                <a:path w="487679" h="116204">
                  <a:moveTo>
                    <a:pt x="404164" y="97472"/>
                  </a:moveTo>
                  <a:lnTo>
                    <a:pt x="392353" y="97472"/>
                  </a:lnTo>
                  <a:lnTo>
                    <a:pt x="392353" y="40627"/>
                  </a:lnTo>
                  <a:lnTo>
                    <a:pt x="404164" y="40627"/>
                  </a:lnTo>
                  <a:lnTo>
                    <a:pt x="404164" y="97472"/>
                  </a:lnTo>
                  <a:close/>
                </a:path>
                <a:path w="487679" h="116204">
                  <a:moveTo>
                    <a:pt x="441820" y="97472"/>
                  </a:moveTo>
                  <a:lnTo>
                    <a:pt x="425589" y="97472"/>
                  </a:lnTo>
                  <a:lnTo>
                    <a:pt x="425589" y="27876"/>
                  </a:lnTo>
                  <a:lnTo>
                    <a:pt x="437400" y="27876"/>
                  </a:lnTo>
                  <a:lnTo>
                    <a:pt x="437400" y="85229"/>
                  </a:lnTo>
                  <a:lnTo>
                    <a:pt x="449052" y="85229"/>
                  </a:lnTo>
                  <a:lnTo>
                    <a:pt x="441820" y="97472"/>
                  </a:lnTo>
                  <a:close/>
                </a:path>
                <a:path w="487679" h="116204">
                  <a:moveTo>
                    <a:pt x="449052" y="85229"/>
                  </a:moveTo>
                  <a:lnTo>
                    <a:pt x="437400" y="85229"/>
                  </a:lnTo>
                  <a:lnTo>
                    <a:pt x="471728" y="27876"/>
                  </a:lnTo>
                  <a:lnTo>
                    <a:pt x="487260" y="27876"/>
                  </a:lnTo>
                  <a:lnTo>
                    <a:pt x="487260" y="40627"/>
                  </a:lnTo>
                  <a:lnTo>
                    <a:pt x="475399" y="40627"/>
                  </a:lnTo>
                  <a:lnTo>
                    <a:pt x="449052" y="85229"/>
                  </a:lnTo>
                  <a:close/>
                </a:path>
                <a:path w="487679" h="116204">
                  <a:moveTo>
                    <a:pt x="487260" y="97472"/>
                  </a:moveTo>
                  <a:lnTo>
                    <a:pt x="475399" y="97472"/>
                  </a:lnTo>
                  <a:lnTo>
                    <a:pt x="475399" y="40627"/>
                  </a:lnTo>
                  <a:lnTo>
                    <a:pt x="487260" y="40627"/>
                  </a:lnTo>
                  <a:lnTo>
                    <a:pt x="487260" y="974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527456" y="5811088"/>
              <a:ext cx="1297940" cy="306705"/>
            </a:xfrm>
            <a:custGeom>
              <a:avLst/>
              <a:gdLst/>
              <a:ahLst/>
              <a:cxnLst/>
              <a:rect l="l" t="t" r="r" b="b"/>
              <a:pathLst>
                <a:path w="1297940" h="306704">
                  <a:moveTo>
                    <a:pt x="1214132" y="306349"/>
                  </a:moveTo>
                  <a:lnTo>
                    <a:pt x="83540" y="306349"/>
                  </a:lnTo>
                  <a:lnTo>
                    <a:pt x="51001" y="299782"/>
                  </a:lnTo>
                  <a:lnTo>
                    <a:pt x="24449" y="281874"/>
                  </a:lnTo>
                  <a:lnTo>
                    <a:pt x="6557" y="255316"/>
                  </a:lnTo>
                  <a:lnTo>
                    <a:pt x="0" y="222796"/>
                  </a:lnTo>
                  <a:lnTo>
                    <a:pt x="0" y="83553"/>
                  </a:lnTo>
                  <a:lnTo>
                    <a:pt x="6557" y="51033"/>
                  </a:lnTo>
                  <a:lnTo>
                    <a:pt x="24449" y="24474"/>
                  </a:lnTo>
                  <a:lnTo>
                    <a:pt x="51001" y="6566"/>
                  </a:lnTo>
                  <a:lnTo>
                    <a:pt x="83540" y="0"/>
                  </a:lnTo>
                  <a:lnTo>
                    <a:pt x="1214132" y="0"/>
                  </a:lnTo>
                  <a:lnTo>
                    <a:pt x="1246650" y="6566"/>
                  </a:lnTo>
                  <a:lnTo>
                    <a:pt x="1273205" y="24474"/>
                  </a:lnTo>
                  <a:lnTo>
                    <a:pt x="1291108" y="51033"/>
                  </a:lnTo>
                  <a:lnTo>
                    <a:pt x="1297673" y="83553"/>
                  </a:lnTo>
                  <a:lnTo>
                    <a:pt x="1297673" y="222796"/>
                  </a:lnTo>
                  <a:lnTo>
                    <a:pt x="1291108" y="255316"/>
                  </a:lnTo>
                  <a:lnTo>
                    <a:pt x="1273205" y="281874"/>
                  </a:lnTo>
                  <a:lnTo>
                    <a:pt x="1246650" y="299782"/>
                  </a:lnTo>
                  <a:lnTo>
                    <a:pt x="1214132" y="306349"/>
                  </a:lnTo>
                  <a:close/>
                </a:path>
              </a:pathLst>
            </a:custGeom>
            <a:solidFill>
              <a:srgbClr val="BA9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679501" y="5914136"/>
              <a:ext cx="995044" cy="125730"/>
            </a:xfrm>
            <a:custGeom>
              <a:avLst/>
              <a:gdLst/>
              <a:ahLst/>
              <a:cxnLst/>
              <a:rect l="l" t="t" r="r" b="b"/>
              <a:pathLst>
                <a:path w="995045" h="125729">
                  <a:moveTo>
                    <a:pt x="12509" y="97472"/>
                  </a:moveTo>
                  <a:lnTo>
                    <a:pt x="0" y="97472"/>
                  </a:lnTo>
                  <a:lnTo>
                    <a:pt x="0" y="0"/>
                  </a:lnTo>
                  <a:lnTo>
                    <a:pt x="20942" y="0"/>
                  </a:lnTo>
                  <a:lnTo>
                    <a:pt x="24795" y="10807"/>
                  </a:lnTo>
                  <a:lnTo>
                    <a:pt x="12509" y="10807"/>
                  </a:lnTo>
                  <a:lnTo>
                    <a:pt x="12509" y="97472"/>
                  </a:lnTo>
                  <a:close/>
                </a:path>
                <a:path w="995045" h="125729">
                  <a:moveTo>
                    <a:pt x="63803" y="86410"/>
                  </a:moveTo>
                  <a:lnTo>
                    <a:pt x="51752" y="86410"/>
                  </a:lnTo>
                  <a:lnTo>
                    <a:pt x="82156" y="0"/>
                  </a:lnTo>
                  <a:lnTo>
                    <a:pt x="102793" y="0"/>
                  </a:lnTo>
                  <a:lnTo>
                    <a:pt x="102793" y="10464"/>
                  </a:lnTo>
                  <a:lnTo>
                    <a:pt x="90385" y="10464"/>
                  </a:lnTo>
                  <a:lnTo>
                    <a:pt x="63803" y="86410"/>
                  </a:lnTo>
                  <a:close/>
                </a:path>
                <a:path w="995045" h="125729">
                  <a:moveTo>
                    <a:pt x="102793" y="97472"/>
                  </a:moveTo>
                  <a:lnTo>
                    <a:pt x="90385" y="97472"/>
                  </a:lnTo>
                  <a:lnTo>
                    <a:pt x="90385" y="10464"/>
                  </a:lnTo>
                  <a:lnTo>
                    <a:pt x="102793" y="10464"/>
                  </a:lnTo>
                  <a:lnTo>
                    <a:pt x="102793" y="97472"/>
                  </a:lnTo>
                  <a:close/>
                </a:path>
                <a:path w="995045" h="125729">
                  <a:moveTo>
                    <a:pt x="59931" y="97472"/>
                  </a:moveTo>
                  <a:lnTo>
                    <a:pt x="43510" y="97472"/>
                  </a:lnTo>
                  <a:lnTo>
                    <a:pt x="12509" y="10807"/>
                  </a:lnTo>
                  <a:lnTo>
                    <a:pt x="24795" y="10807"/>
                  </a:lnTo>
                  <a:lnTo>
                    <a:pt x="51752" y="86410"/>
                  </a:lnTo>
                  <a:lnTo>
                    <a:pt x="63803" y="86410"/>
                  </a:lnTo>
                  <a:lnTo>
                    <a:pt x="59931" y="97472"/>
                  </a:lnTo>
                  <a:close/>
                </a:path>
                <a:path w="995045" h="125729">
                  <a:moveTo>
                    <a:pt x="135191" y="47866"/>
                  </a:moveTo>
                  <a:lnTo>
                    <a:pt x="123329" y="47866"/>
                  </a:lnTo>
                  <a:lnTo>
                    <a:pt x="125844" y="39211"/>
                  </a:lnTo>
                  <a:lnTo>
                    <a:pt x="131705" y="32454"/>
                  </a:lnTo>
                  <a:lnTo>
                    <a:pt x="140299" y="28060"/>
                  </a:lnTo>
                  <a:lnTo>
                    <a:pt x="151015" y="26492"/>
                  </a:lnTo>
                  <a:lnTo>
                    <a:pt x="162867" y="28521"/>
                  </a:lnTo>
                  <a:lnTo>
                    <a:pt x="171618" y="34259"/>
                  </a:lnTo>
                  <a:lnTo>
                    <a:pt x="172988" y="36410"/>
                  </a:lnTo>
                  <a:lnTo>
                    <a:pt x="146456" y="36410"/>
                  </a:lnTo>
                  <a:lnTo>
                    <a:pt x="142976" y="37452"/>
                  </a:lnTo>
                  <a:lnTo>
                    <a:pt x="137223" y="41376"/>
                  </a:lnTo>
                  <a:lnTo>
                    <a:pt x="135585" y="44196"/>
                  </a:lnTo>
                  <a:lnTo>
                    <a:pt x="135191" y="47866"/>
                  </a:lnTo>
                  <a:close/>
                </a:path>
                <a:path w="995045" h="125729">
                  <a:moveTo>
                    <a:pt x="144564" y="98818"/>
                  </a:moveTo>
                  <a:lnTo>
                    <a:pt x="121942" y="71081"/>
                  </a:lnTo>
                  <a:lnTo>
                    <a:pt x="124371" y="65976"/>
                  </a:lnTo>
                  <a:lnTo>
                    <a:pt x="134099" y="59423"/>
                  </a:lnTo>
                  <a:lnTo>
                    <a:pt x="139953" y="57492"/>
                  </a:lnTo>
                  <a:lnTo>
                    <a:pt x="146799" y="56896"/>
                  </a:lnTo>
                  <a:lnTo>
                    <a:pt x="166941" y="55410"/>
                  </a:lnTo>
                  <a:lnTo>
                    <a:pt x="166941" y="42557"/>
                  </a:lnTo>
                  <a:lnTo>
                    <a:pt x="161086" y="36410"/>
                  </a:lnTo>
                  <a:lnTo>
                    <a:pt x="172988" y="36410"/>
                  </a:lnTo>
                  <a:lnTo>
                    <a:pt x="177011" y="42724"/>
                  </a:lnTo>
                  <a:lnTo>
                    <a:pt x="178790" y="52933"/>
                  </a:lnTo>
                  <a:lnTo>
                    <a:pt x="178790" y="64592"/>
                  </a:lnTo>
                  <a:lnTo>
                    <a:pt x="166941" y="64592"/>
                  </a:lnTo>
                  <a:lnTo>
                    <a:pt x="148628" y="65925"/>
                  </a:lnTo>
                  <a:lnTo>
                    <a:pt x="139649" y="66675"/>
                  </a:lnTo>
                  <a:lnTo>
                    <a:pt x="133756" y="71081"/>
                  </a:lnTo>
                  <a:lnTo>
                    <a:pt x="133756" y="84035"/>
                  </a:lnTo>
                  <a:lnTo>
                    <a:pt x="138963" y="88900"/>
                  </a:lnTo>
                  <a:lnTo>
                    <a:pt x="165882" y="88900"/>
                  </a:lnTo>
                  <a:lnTo>
                    <a:pt x="164425" y="90990"/>
                  </a:lnTo>
                  <a:lnTo>
                    <a:pt x="159231" y="94984"/>
                  </a:lnTo>
                  <a:lnTo>
                    <a:pt x="152481" y="97771"/>
                  </a:lnTo>
                  <a:lnTo>
                    <a:pt x="144564" y="98818"/>
                  </a:lnTo>
                  <a:close/>
                </a:path>
                <a:path w="995045" h="125729">
                  <a:moveTo>
                    <a:pt x="165882" y="88900"/>
                  </a:moveTo>
                  <a:lnTo>
                    <a:pt x="147142" y="88900"/>
                  </a:lnTo>
                  <a:lnTo>
                    <a:pt x="153955" y="87613"/>
                  </a:lnTo>
                  <a:lnTo>
                    <a:pt x="160447" y="83948"/>
                  </a:lnTo>
                  <a:lnTo>
                    <a:pt x="165235" y="78629"/>
                  </a:lnTo>
                  <a:lnTo>
                    <a:pt x="166941" y="72377"/>
                  </a:lnTo>
                  <a:lnTo>
                    <a:pt x="166941" y="64592"/>
                  </a:lnTo>
                  <a:lnTo>
                    <a:pt x="178790" y="64592"/>
                  </a:lnTo>
                  <a:lnTo>
                    <a:pt x="178790" y="86321"/>
                  </a:lnTo>
                  <a:lnTo>
                    <a:pt x="167678" y="86321"/>
                  </a:lnTo>
                  <a:lnTo>
                    <a:pt x="165882" y="88900"/>
                  </a:lnTo>
                  <a:close/>
                </a:path>
                <a:path w="995045" h="125729">
                  <a:moveTo>
                    <a:pt x="179489" y="97472"/>
                  </a:moveTo>
                  <a:lnTo>
                    <a:pt x="168325" y="97472"/>
                  </a:lnTo>
                  <a:lnTo>
                    <a:pt x="167881" y="95250"/>
                  </a:lnTo>
                  <a:lnTo>
                    <a:pt x="167754" y="92954"/>
                  </a:lnTo>
                  <a:lnTo>
                    <a:pt x="167678" y="86321"/>
                  </a:lnTo>
                  <a:lnTo>
                    <a:pt x="178790" y="86321"/>
                  </a:lnTo>
                  <a:lnTo>
                    <a:pt x="178914" y="91579"/>
                  </a:lnTo>
                  <a:lnTo>
                    <a:pt x="179044" y="94208"/>
                  </a:lnTo>
                  <a:lnTo>
                    <a:pt x="179489" y="97472"/>
                  </a:lnTo>
                  <a:close/>
                </a:path>
                <a:path w="995045" h="125729">
                  <a:moveTo>
                    <a:pt x="228257" y="98818"/>
                  </a:moveTo>
                  <a:lnTo>
                    <a:pt x="214419" y="96178"/>
                  </a:lnTo>
                  <a:lnTo>
                    <a:pt x="204012" y="88544"/>
                  </a:lnTo>
                  <a:lnTo>
                    <a:pt x="197492" y="77005"/>
                  </a:lnTo>
                  <a:lnTo>
                    <a:pt x="195313" y="62649"/>
                  </a:lnTo>
                  <a:lnTo>
                    <a:pt x="197492" y="48300"/>
                  </a:lnTo>
                  <a:lnTo>
                    <a:pt x="204012" y="36774"/>
                  </a:lnTo>
                  <a:lnTo>
                    <a:pt x="214419" y="29146"/>
                  </a:lnTo>
                  <a:lnTo>
                    <a:pt x="228257" y="26492"/>
                  </a:lnTo>
                  <a:lnTo>
                    <a:pt x="239023" y="28173"/>
                  </a:lnTo>
                  <a:lnTo>
                    <a:pt x="247621" y="32988"/>
                  </a:lnTo>
                  <a:lnTo>
                    <a:pt x="250292" y="36410"/>
                  </a:lnTo>
                  <a:lnTo>
                    <a:pt x="227609" y="36410"/>
                  </a:lnTo>
                  <a:lnTo>
                    <a:pt x="218742" y="38430"/>
                  </a:lnTo>
                  <a:lnTo>
                    <a:pt x="212310" y="44134"/>
                  </a:lnTo>
                  <a:lnTo>
                    <a:pt x="208419" y="52536"/>
                  </a:lnTo>
                  <a:lnTo>
                    <a:pt x="207175" y="62649"/>
                  </a:lnTo>
                  <a:lnTo>
                    <a:pt x="208419" y="72783"/>
                  </a:lnTo>
                  <a:lnTo>
                    <a:pt x="212310" y="81184"/>
                  </a:lnTo>
                  <a:lnTo>
                    <a:pt x="218742" y="86880"/>
                  </a:lnTo>
                  <a:lnTo>
                    <a:pt x="227609" y="88900"/>
                  </a:lnTo>
                  <a:lnTo>
                    <a:pt x="250145" y="88900"/>
                  </a:lnTo>
                  <a:lnTo>
                    <a:pt x="247483" y="92322"/>
                  </a:lnTo>
                  <a:lnTo>
                    <a:pt x="238982" y="97136"/>
                  </a:lnTo>
                  <a:lnTo>
                    <a:pt x="228257" y="98818"/>
                  </a:lnTo>
                  <a:close/>
                </a:path>
                <a:path w="995045" h="125729">
                  <a:moveTo>
                    <a:pt x="256336" y="50647"/>
                  </a:moveTo>
                  <a:lnTo>
                    <a:pt x="244475" y="50647"/>
                  </a:lnTo>
                  <a:lnTo>
                    <a:pt x="243839" y="46431"/>
                  </a:lnTo>
                  <a:lnTo>
                    <a:pt x="242049" y="43002"/>
                  </a:lnTo>
                  <a:lnTo>
                    <a:pt x="239267" y="40373"/>
                  </a:lnTo>
                  <a:lnTo>
                    <a:pt x="236486" y="37693"/>
                  </a:lnTo>
                  <a:lnTo>
                    <a:pt x="233019" y="36410"/>
                  </a:lnTo>
                  <a:lnTo>
                    <a:pt x="250292" y="36410"/>
                  </a:lnTo>
                  <a:lnTo>
                    <a:pt x="253556" y="40593"/>
                  </a:lnTo>
                  <a:lnTo>
                    <a:pt x="256336" y="50647"/>
                  </a:lnTo>
                  <a:close/>
                </a:path>
                <a:path w="995045" h="125729">
                  <a:moveTo>
                    <a:pt x="250145" y="88900"/>
                  </a:moveTo>
                  <a:lnTo>
                    <a:pt x="233019" y="88900"/>
                  </a:lnTo>
                  <a:lnTo>
                    <a:pt x="236397" y="87604"/>
                  </a:lnTo>
                  <a:lnTo>
                    <a:pt x="241998" y="82296"/>
                  </a:lnTo>
                  <a:lnTo>
                    <a:pt x="243738" y="78828"/>
                  </a:lnTo>
                  <a:lnTo>
                    <a:pt x="244475" y="74701"/>
                  </a:lnTo>
                  <a:lnTo>
                    <a:pt x="256336" y="74701"/>
                  </a:lnTo>
                  <a:lnTo>
                    <a:pt x="253390" y="84727"/>
                  </a:lnTo>
                  <a:lnTo>
                    <a:pt x="250145" y="88900"/>
                  </a:lnTo>
                  <a:close/>
                </a:path>
                <a:path w="995045" h="125729">
                  <a:moveTo>
                    <a:pt x="321665" y="37604"/>
                  </a:moveTo>
                  <a:lnTo>
                    <a:pt x="263575" y="37604"/>
                  </a:lnTo>
                  <a:lnTo>
                    <a:pt x="263575" y="27876"/>
                  </a:lnTo>
                  <a:lnTo>
                    <a:pt x="321665" y="27876"/>
                  </a:lnTo>
                  <a:lnTo>
                    <a:pt x="321665" y="37604"/>
                  </a:lnTo>
                  <a:close/>
                </a:path>
                <a:path w="995045" h="125729">
                  <a:moveTo>
                    <a:pt x="298551" y="97472"/>
                  </a:moveTo>
                  <a:lnTo>
                    <a:pt x="286702" y="97472"/>
                  </a:lnTo>
                  <a:lnTo>
                    <a:pt x="286702" y="37604"/>
                  </a:lnTo>
                  <a:lnTo>
                    <a:pt x="298551" y="37604"/>
                  </a:lnTo>
                  <a:lnTo>
                    <a:pt x="298551" y="97472"/>
                  </a:lnTo>
                  <a:close/>
                </a:path>
                <a:path w="995045" h="125729">
                  <a:moveTo>
                    <a:pt x="360260" y="98818"/>
                  </a:moveTo>
                  <a:lnTo>
                    <a:pt x="347770" y="96530"/>
                  </a:lnTo>
                  <a:lnTo>
                    <a:pt x="337472" y="89541"/>
                  </a:lnTo>
                  <a:lnTo>
                    <a:pt x="330519" y="78123"/>
                  </a:lnTo>
                  <a:lnTo>
                    <a:pt x="328066" y="62547"/>
                  </a:lnTo>
                  <a:lnTo>
                    <a:pt x="330576" y="47069"/>
                  </a:lnTo>
                  <a:lnTo>
                    <a:pt x="337680" y="35718"/>
                  </a:lnTo>
                  <a:lnTo>
                    <a:pt x="347965" y="28768"/>
                  </a:lnTo>
                  <a:lnTo>
                    <a:pt x="360019" y="26492"/>
                  </a:lnTo>
                  <a:lnTo>
                    <a:pt x="371928" y="28714"/>
                  </a:lnTo>
                  <a:lnTo>
                    <a:pt x="381134" y="35137"/>
                  </a:lnTo>
                  <a:lnTo>
                    <a:pt x="381902" y="36410"/>
                  </a:lnTo>
                  <a:lnTo>
                    <a:pt x="359321" y="36410"/>
                  </a:lnTo>
                  <a:lnTo>
                    <a:pt x="353190" y="37415"/>
                  </a:lnTo>
                  <a:lnTo>
                    <a:pt x="347611" y="40619"/>
                  </a:lnTo>
                  <a:lnTo>
                    <a:pt x="343176" y="46306"/>
                  </a:lnTo>
                  <a:lnTo>
                    <a:pt x="340474" y="54762"/>
                  </a:lnTo>
                  <a:lnTo>
                    <a:pt x="388629" y="54762"/>
                  </a:lnTo>
                  <a:lnTo>
                    <a:pt x="389039" y="57289"/>
                  </a:lnTo>
                  <a:lnTo>
                    <a:pt x="389039" y="64287"/>
                  </a:lnTo>
                  <a:lnTo>
                    <a:pt x="339877" y="64287"/>
                  </a:lnTo>
                  <a:lnTo>
                    <a:pt x="341838" y="75058"/>
                  </a:lnTo>
                  <a:lnTo>
                    <a:pt x="346498" y="82784"/>
                  </a:lnTo>
                  <a:lnTo>
                    <a:pt x="352909" y="87415"/>
                  </a:lnTo>
                  <a:lnTo>
                    <a:pt x="360121" y="88900"/>
                  </a:lnTo>
                  <a:lnTo>
                    <a:pt x="382945" y="88900"/>
                  </a:lnTo>
                  <a:lnTo>
                    <a:pt x="379021" y="93125"/>
                  </a:lnTo>
                  <a:lnTo>
                    <a:pt x="370462" y="97362"/>
                  </a:lnTo>
                  <a:lnTo>
                    <a:pt x="360260" y="98818"/>
                  </a:lnTo>
                  <a:close/>
                </a:path>
                <a:path w="995045" h="125729">
                  <a:moveTo>
                    <a:pt x="388629" y="54762"/>
                  </a:moveTo>
                  <a:lnTo>
                    <a:pt x="377189" y="54762"/>
                  </a:lnTo>
                  <a:lnTo>
                    <a:pt x="376783" y="42811"/>
                  </a:lnTo>
                  <a:lnTo>
                    <a:pt x="369646" y="36410"/>
                  </a:lnTo>
                  <a:lnTo>
                    <a:pt x="381902" y="36410"/>
                  </a:lnTo>
                  <a:lnTo>
                    <a:pt x="387039" y="44937"/>
                  </a:lnTo>
                  <a:lnTo>
                    <a:pt x="388629" y="54762"/>
                  </a:lnTo>
                  <a:close/>
                </a:path>
                <a:path w="995045" h="125729">
                  <a:moveTo>
                    <a:pt x="382945" y="88900"/>
                  </a:moveTo>
                  <a:lnTo>
                    <a:pt x="369100" y="88900"/>
                  </a:lnTo>
                  <a:lnTo>
                    <a:pt x="375348" y="84772"/>
                  </a:lnTo>
                  <a:lnTo>
                    <a:pt x="377088" y="77088"/>
                  </a:lnTo>
                  <a:lnTo>
                    <a:pt x="388886" y="77088"/>
                  </a:lnTo>
                  <a:lnTo>
                    <a:pt x="385356" y="86302"/>
                  </a:lnTo>
                  <a:lnTo>
                    <a:pt x="382945" y="88900"/>
                  </a:lnTo>
                  <a:close/>
                </a:path>
                <a:path w="995045" h="125729">
                  <a:moveTo>
                    <a:pt x="431555" y="38049"/>
                  </a:moveTo>
                  <a:lnTo>
                    <a:pt x="418414" y="38049"/>
                  </a:lnTo>
                  <a:lnTo>
                    <a:pt x="422241" y="33435"/>
                  </a:lnTo>
                  <a:lnTo>
                    <a:pt x="427788" y="29775"/>
                  </a:lnTo>
                  <a:lnTo>
                    <a:pt x="434414" y="27362"/>
                  </a:lnTo>
                  <a:lnTo>
                    <a:pt x="441477" y="26492"/>
                  </a:lnTo>
                  <a:lnTo>
                    <a:pt x="453657" y="28923"/>
                  </a:lnTo>
                  <a:lnTo>
                    <a:pt x="463311" y="36141"/>
                  </a:lnTo>
                  <a:lnTo>
                    <a:pt x="463460" y="36410"/>
                  </a:lnTo>
                  <a:lnTo>
                    <a:pt x="438950" y="36410"/>
                  </a:lnTo>
                  <a:lnTo>
                    <a:pt x="431555" y="38049"/>
                  </a:lnTo>
                  <a:close/>
                </a:path>
                <a:path w="995045" h="125729">
                  <a:moveTo>
                    <a:pt x="418414" y="125361"/>
                  </a:moveTo>
                  <a:lnTo>
                    <a:pt x="406552" y="125361"/>
                  </a:lnTo>
                  <a:lnTo>
                    <a:pt x="406552" y="27876"/>
                  </a:lnTo>
                  <a:lnTo>
                    <a:pt x="418414" y="27876"/>
                  </a:lnTo>
                  <a:lnTo>
                    <a:pt x="418414" y="38049"/>
                  </a:lnTo>
                  <a:lnTo>
                    <a:pt x="431555" y="38049"/>
                  </a:lnTo>
                  <a:lnTo>
                    <a:pt x="430844" y="38206"/>
                  </a:lnTo>
                  <a:lnTo>
                    <a:pt x="424291" y="43538"/>
                  </a:lnTo>
                  <a:lnTo>
                    <a:pt x="419933" y="51866"/>
                  </a:lnTo>
                  <a:lnTo>
                    <a:pt x="418414" y="62649"/>
                  </a:lnTo>
                  <a:lnTo>
                    <a:pt x="419933" y="73431"/>
                  </a:lnTo>
                  <a:lnTo>
                    <a:pt x="424291" y="81761"/>
                  </a:lnTo>
                  <a:lnTo>
                    <a:pt x="430844" y="87096"/>
                  </a:lnTo>
                  <a:lnTo>
                    <a:pt x="431585" y="87261"/>
                  </a:lnTo>
                  <a:lnTo>
                    <a:pt x="418414" y="87261"/>
                  </a:lnTo>
                  <a:lnTo>
                    <a:pt x="418414" y="125361"/>
                  </a:lnTo>
                  <a:close/>
                </a:path>
                <a:path w="995045" h="125729">
                  <a:moveTo>
                    <a:pt x="462979" y="88900"/>
                  </a:moveTo>
                  <a:lnTo>
                    <a:pt x="439889" y="88900"/>
                  </a:lnTo>
                  <a:lnTo>
                    <a:pt x="448097" y="87066"/>
                  </a:lnTo>
                  <a:lnTo>
                    <a:pt x="454404" y="81822"/>
                  </a:lnTo>
                  <a:lnTo>
                    <a:pt x="458451" y="73555"/>
                  </a:lnTo>
                  <a:lnTo>
                    <a:pt x="459879" y="62649"/>
                  </a:lnTo>
                  <a:lnTo>
                    <a:pt x="458451" y="51771"/>
                  </a:lnTo>
                  <a:lnTo>
                    <a:pt x="454404" y="43505"/>
                  </a:lnTo>
                  <a:lnTo>
                    <a:pt x="448097" y="38251"/>
                  </a:lnTo>
                  <a:lnTo>
                    <a:pt x="439889" y="36410"/>
                  </a:lnTo>
                  <a:lnTo>
                    <a:pt x="463460" y="36410"/>
                  </a:lnTo>
                  <a:lnTo>
                    <a:pt x="469627" y="47573"/>
                  </a:lnTo>
                  <a:lnTo>
                    <a:pt x="471792" y="62649"/>
                  </a:lnTo>
                  <a:lnTo>
                    <a:pt x="469481" y="77683"/>
                  </a:lnTo>
                  <a:lnTo>
                    <a:pt x="462979" y="88900"/>
                  </a:lnTo>
                  <a:close/>
                </a:path>
                <a:path w="995045" h="125729">
                  <a:moveTo>
                    <a:pt x="440588" y="98818"/>
                  </a:moveTo>
                  <a:lnTo>
                    <a:pt x="435876" y="98818"/>
                  </a:lnTo>
                  <a:lnTo>
                    <a:pt x="431457" y="97726"/>
                  </a:lnTo>
                  <a:lnTo>
                    <a:pt x="427393" y="95643"/>
                  </a:lnTo>
                  <a:lnTo>
                    <a:pt x="423316" y="93459"/>
                  </a:lnTo>
                  <a:lnTo>
                    <a:pt x="420293" y="90677"/>
                  </a:lnTo>
                  <a:lnTo>
                    <a:pt x="418414" y="87261"/>
                  </a:lnTo>
                  <a:lnTo>
                    <a:pt x="431585" y="87261"/>
                  </a:lnTo>
                  <a:lnTo>
                    <a:pt x="438950" y="88900"/>
                  </a:lnTo>
                  <a:lnTo>
                    <a:pt x="462979" y="88900"/>
                  </a:lnTo>
                  <a:lnTo>
                    <a:pt x="462848" y="89125"/>
                  </a:lnTo>
                  <a:lnTo>
                    <a:pt x="452886" y="96371"/>
                  </a:lnTo>
                  <a:lnTo>
                    <a:pt x="440588" y="98818"/>
                  </a:lnTo>
                  <a:close/>
                </a:path>
                <a:path w="995045" h="125729">
                  <a:moveTo>
                    <a:pt x="524471" y="60566"/>
                  </a:moveTo>
                  <a:lnTo>
                    <a:pt x="487768" y="60566"/>
                  </a:lnTo>
                  <a:lnTo>
                    <a:pt x="487768" y="50152"/>
                  </a:lnTo>
                  <a:lnTo>
                    <a:pt x="524471" y="50152"/>
                  </a:lnTo>
                  <a:lnTo>
                    <a:pt x="524471" y="60566"/>
                  </a:lnTo>
                  <a:close/>
                </a:path>
                <a:path w="995045" h="125729">
                  <a:moveTo>
                    <a:pt x="556272" y="97472"/>
                  </a:moveTo>
                  <a:lnTo>
                    <a:pt x="544461" y="97472"/>
                  </a:lnTo>
                  <a:lnTo>
                    <a:pt x="544461" y="27876"/>
                  </a:lnTo>
                  <a:lnTo>
                    <a:pt x="556272" y="27876"/>
                  </a:lnTo>
                  <a:lnTo>
                    <a:pt x="556272" y="62407"/>
                  </a:lnTo>
                  <a:lnTo>
                    <a:pt x="581913" y="62407"/>
                  </a:lnTo>
                  <a:lnTo>
                    <a:pt x="582812" y="63690"/>
                  </a:lnTo>
                  <a:lnTo>
                    <a:pt x="568426" y="63690"/>
                  </a:lnTo>
                  <a:lnTo>
                    <a:pt x="556272" y="75653"/>
                  </a:lnTo>
                  <a:lnTo>
                    <a:pt x="556272" y="97472"/>
                  </a:lnTo>
                  <a:close/>
                </a:path>
                <a:path w="995045" h="125729">
                  <a:moveTo>
                    <a:pt x="581913" y="62407"/>
                  </a:moveTo>
                  <a:lnTo>
                    <a:pt x="556272" y="62407"/>
                  </a:lnTo>
                  <a:lnTo>
                    <a:pt x="590257" y="27876"/>
                  </a:lnTo>
                  <a:lnTo>
                    <a:pt x="605091" y="27876"/>
                  </a:lnTo>
                  <a:lnTo>
                    <a:pt x="577011" y="55410"/>
                  </a:lnTo>
                  <a:lnTo>
                    <a:pt x="581913" y="62407"/>
                  </a:lnTo>
                  <a:close/>
                </a:path>
                <a:path w="995045" h="125729">
                  <a:moveTo>
                    <a:pt x="606475" y="97472"/>
                  </a:moveTo>
                  <a:lnTo>
                    <a:pt x="592086" y="97472"/>
                  </a:lnTo>
                  <a:lnTo>
                    <a:pt x="568426" y="63690"/>
                  </a:lnTo>
                  <a:lnTo>
                    <a:pt x="582812" y="63690"/>
                  </a:lnTo>
                  <a:lnTo>
                    <a:pt x="606475" y="97472"/>
                  </a:lnTo>
                  <a:close/>
                </a:path>
                <a:path w="995045" h="125729">
                  <a:moveTo>
                    <a:pt x="615314" y="97472"/>
                  </a:moveTo>
                  <a:lnTo>
                    <a:pt x="610400" y="97472"/>
                  </a:lnTo>
                  <a:lnTo>
                    <a:pt x="610400" y="87160"/>
                  </a:lnTo>
                  <a:lnTo>
                    <a:pt x="620814" y="87160"/>
                  </a:lnTo>
                  <a:lnTo>
                    <a:pt x="624382" y="84772"/>
                  </a:lnTo>
                  <a:lnTo>
                    <a:pt x="625779" y="27876"/>
                  </a:lnTo>
                  <a:lnTo>
                    <a:pt x="676630" y="27876"/>
                  </a:lnTo>
                  <a:lnTo>
                    <a:pt x="676630" y="37604"/>
                  </a:lnTo>
                  <a:lnTo>
                    <a:pt x="636943" y="37604"/>
                  </a:lnTo>
                  <a:lnTo>
                    <a:pt x="636884" y="56129"/>
                  </a:lnTo>
                  <a:lnTo>
                    <a:pt x="624075" y="96435"/>
                  </a:lnTo>
                  <a:lnTo>
                    <a:pt x="615314" y="97472"/>
                  </a:lnTo>
                  <a:close/>
                </a:path>
                <a:path w="995045" h="125729">
                  <a:moveTo>
                    <a:pt x="676630" y="97472"/>
                  </a:moveTo>
                  <a:lnTo>
                    <a:pt x="664768" y="97472"/>
                  </a:lnTo>
                  <a:lnTo>
                    <a:pt x="664768" y="37604"/>
                  </a:lnTo>
                  <a:lnTo>
                    <a:pt x="676630" y="37604"/>
                  </a:lnTo>
                  <a:lnTo>
                    <a:pt x="676630" y="97472"/>
                  </a:lnTo>
                  <a:close/>
                </a:path>
                <a:path w="995045" h="125729">
                  <a:moveTo>
                    <a:pt x="707085" y="47866"/>
                  </a:moveTo>
                  <a:lnTo>
                    <a:pt x="695236" y="47866"/>
                  </a:lnTo>
                  <a:lnTo>
                    <a:pt x="697743" y="39211"/>
                  </a:lnTo>
                  <a:lnTo>
                    <a:pt x="703600" y="32454"/>
                  </a:lnTo>
                  <a:lnTo>
                    <a:pt x="712193" y="28060"/>
                  </a:lnTo>
                  <a:lnTo>
                    <a:pt x="722909" y="26492"/>
                  </a:lnTo>
                  <a:lnTo>
                    <a:pt x="734767" y="28521"/>
                  </a:lnTo>
                  <a:lnTo>
                    <a:pt x="743524" y="34259"/>
                  </a:lnTo>
                  <a:lnTo>
                    <a:pt x="744899" y="36410"/>
                  </a:lnTo>
                  <a:lnTo>
                    <a:pt x="718350" y="36410"/>
                  </a:lnTo>
                  <a:lnTo>
                    <a:pt x="714870" y="37452"/>
                  </a:lnTo>
                  <a:lnTo>
                    <a:pt x="709117" y="41376"/>
                  </a:lnTo>
                  <a:lnTo>
                    <a:pt x="707478" y="44196"/>
                  </a:lnTo>
                  <a:lnTo>
                    <a:pt x="707085" y="47866"/>
                  </a:lnTo>
                  <a:close/>
                </a:path>
                <a:path w="995045" h="125729">
                  <a:moveTo>
                    <a:pt x="716457" y="98818"/>
                  </a:moveTo>
                  <a:lnTo>
                    <a:pt x="693886" y="71081"/>
                  </a:lnTo>
                  <a:lnTo>
                    <a:pt x="696277" y="65976"/>
                  </a:lnTo>
                  <a:lnTo>
                    <a:pt x="705992" y="59423"/>
                  </a:lnTo>
                  <a:lnTo>
                    <a:pt x="711847" y="57492"/>
                  </a:lnTo>
                  <a:lnTo>
                    <a:pt x="718692" y="56896"/>
                  </a:lnTo>
                  <a:lnTo>
                    <a:pt x="738835" y="55410"/>
                  </a:lnTo>
                  <a:lnTo>
                    <a:pt x="738835" y="42557"/>
                  </a:lnTo>
                  <a:lnTo>
                    <a:pt x="732980" y="36410"/>
                  </a:lnTo>
                  <a:lnTo>
                    <a:pt x="744899" y="36410"/>
                  </a:lnTo>
                  <a:lnTo>
                    <a:pt x="748934" y="42724"/>
                  </a:lnTo>
                  <a:lnTo>
                    <a:pt x="750747" y="52933"/>
                  </a:lnTo>
                  <a:lnTo>
                    <a:pt x="750747" y="64592"/>
                  </a:lnTo>
                  <a:lnTo>
                    <a:pt x="738835" y="64592"/>
                  </a:lnTo>
                  <a:lnTo>
                    <a:pt x="720534" y="65925"/>
                  </a:lnTo>
                  <a:lnTo>
                    <a:pt x="711555" y="66675"/>
                  </a:lnTo>
                  <a:lnTo>
                    <a:pt x="705650" y="71081"/>
                  </a:lnTo>
                  <a:lnTo>
                    <a:pt x="705650" y="84035"/>
                  </a:lnTo>
                  <a:lnTo>
                    <a:pt x="710907" y="88900"/>
                  </a:lnTo>
                  <a:lnTo>
                    <a:pt x="737784" y="88900"/>
                  </a:lnTo>
                  <a:lnTo>
                    <a:pt x="736324" y="90990"/>
                  </a:lnTo>
                  <a:lnTo>
                    <a:pt x="731126" y="94984"/>
                  </a:lnTo>
                  <a:lnTo>
                    <a:pt x="724375" y="97771"/>
                  </a:lnTo>
                  <a:lnTo>
                    <a:pt x="716457" y="98818"/>
                  </a:lnTo>
                  <a:close/>
                </a:path>
                <a:path w="995045" h="125729">
                  <a:moveTo>
                    <a:pt x="737784" y="88900"/>
                  </a:moveTo>
                  <a:lnTo>
                    <a:pt x="719035" y="88900"/>
                  </a:lnTo>
                  <a:lnTo>
                    <a:pt x="725849" y="87613"/>
                  </a:lnTo>
                  <a:lnTo>
                    <a:pt x="732340" y="83948"/>
                  </a:lnTo>
                  <a:lnTo>
                    <a:pt x="737129" y="78629"/>
                  </a:lnTo>
                  <a:lnTo>
                    <a:pt x="738835" y="72377"/>
                  </a:lnTo>
                  <a:lnTo>
                    <a:pt x="738835" y="64592"/>
                  </a:lnTo>
                  <a:lnTo>
                    <a:pt x="750747" y="64592"/>
                  </a:lnTo>
                  <a:lnTo>
                    <a:pt x="750747" y="86321"/>
                  </a:lnTo>
                  <a:lnTo>
                    <a:pt x="739584" y="86321"/>
                  </a:lnTo>
                  <a:lnTo>
                    <a:pt x="737784" y="88900"/>
                  </a:lnTo>
                  <a:close/>
                </a:path>
                <a:path w="995045" h="125729">
                  <a:moveTo>
                    <a:pt x="751382" y="97472"/>
                  </a:moveTo>
                  <a:lnTo>
                    <a:pt x="740270" y="97472"/>
                  </a:lnTo>
                  <a:lnTo>
                    <a:pt x="739775" y="95250"/>
                  </a:lnTo>
                  <a:lnTo>
                    <a:pt x="739655" y="92954"/>
                  </a:lnTo>
                  <a:lnTo>
                    <a:pt x="739584" y="86321"/>
                  </a:lnTo>
                  <a:lnTo>
                    <a:pt x="750747" y="86321"/>
                  </a:lnTo>
                  <a:lnTo>
                    <a:pt x="750840" y="91579"/>
                  </a:lnTo>
                  <a:lnTo>
                    <a:pt x="750938" y="94208"/>
                  </a:lnTo>
                  <a:lnTo>
                    <a:pt x="751382" y="97472"/>
                  </a:lnTo>
                  <a:close/>
                </a:path>
                <a:path w="995045" h="125729">
                  <a:moveTo>
                    <a:pt x="800150" y="98818"/>
                  </a:moveTo>
                  <a:lnTo>
                    <a:pt x="786320" y="96178"/>
                  </a:lnTo>
                  <a:lnTo>
                    <a:pt x="775931" y="88544"/>
                  </a:lnTo>
                  <a:lnTo>
                    <a:pt x="769429" y="77005"/>
                  </a:lnTo>
                  <a:lnTo>
                    <a:pt x="767257" y="62649"/>
                  </a:lnTo>
                  <a:lnTo>
                    <a:pt x="769429" y="48300"/>
                  </a:lnTo>
                  <a:lnTo>
                    <a:pt x="775931" y="36774"/>
                  </a:lnTo>
                  <a:lnTo>
                    <a:pt x="786320" y="29146"/>
                  </a:lnTo>
                  <a:lnTo>
                    <a:pt x="800150" y="26492"/>
                  </a:lnTo>
                  <a:lnTo>
                    <a:pt x="810924" y="28173"/>
                  </a:lnTo>
                  <a:lnTo>
                    <a:pt x="819534" y="32988"/>
                  </a:lnTo>
                  <a:lnTo>
                    <a:pt x="822206" y="36410"/>
                  </a:lnTo>
                  <a:lnTo>
                    <a:pt x="799553" y="36410"/>
                  </a:lnTo>
                  <a:lnTo>
                    <a:pt x="790684" y="38430"/>
                  </a:lnTo>
                  <a:lnTo>
                    <a:pt x="784234" y="44134"/>
                  </a:lnTo>
                  <a:lnTo>
                    <a:pt x="780322" y="52536"/>
                  </a:lnTo>
                  <a:lnTo>
                    <a:pt x="779068" y="62649"/>
                  </a:lnTo>
                  <a:lnTo>
                    <a:pt x="780322" y="72783"/>
                  </a:lnTo>
                  <a:lnTo>
                    <a:pt x="784234" y="81184"/>
                  </a:lnTo>
                  <a:lnTo>
                    <a:pt x="790684" y="86880"/>
                  </a:lnTo>
                  <a:lnTo>
                    <a:pt x="799553" y="88900"/>
                  </a:lnTo>
                  <a:lnTo>
                    <a:pt x="822047" y="88900"/>
                  </a:lnTo>
                  <a:lnTo>
                    <a:pt x="819386" y="92322"/>
                  </a:lnTo>
                  <a:lnTo>
                    <a:pt x="810883" y="97136"/>
                  </a:lnTo>
                  <a:lnTo>
                    <a:pt x="800150" y="98818"/>
                  </a:lnTo>
                  <a:close/>
                </a:path>
                <a:path w="995045" h="125729">
                  <a:moveTo>
                    <a:pt x="828230" y="50647"/>
                  </a:moveTo>
                  <a:lnTo>
                    <a:pt x="816381" y="50647"/>
                  </a:lnTo>
                  <a:lnTo>
                    <a:pt x="815733" y="46431"/>
                  </a:lnTo>
                  <a:lnTo>
                    <a:pt x="813942" y="43002"/>
                  </a:lnTo>
                  <a:lnTo>
                    <a:pt x="811161" y="40373"/>
                  </a:lnTo>
                  <a:lnTo>
                    <a:pt x="808393" y="37693"/>
                  </a:lnTo>
                  <a:lnTo>
                    <a:pt x="804913" y="36410"/>
                  </a:lnTo>
                  <a:lnTo>
                    <a:pt x="822206" y="36410"/>
                  </a:lnTo>
                  <a:lnTo>
                    <a:pt x="825471" y="40593"/>
                  </a:lnTo>
                  <a:lnTo>
                    <a:pt x="828230" y="50647"/>
                  </a:lnTo>
                  <a:close/>
                </a:path>
                <a:path w="995045" h="125729">
                  <a:moveTo>
                    <a:pt x="822047" y="88900"/>
                  </a:moveTo>
                  <a:lnTo>
                    <a:pt x="804913" y="88900"/>
                  </a:lnTo>
                  <a:lnTo>
                    <a:pt x="808291" y="87604"/>
                  </a:lnTo>
                  <a:lnTo>
                    <a:pt x="811110" y="84975"/>
                  </a:lnTo>
                  <a:lnTo>
                    <a:pt x="813892" y="82296"/>
                  </a:lnTo>
                  <a:lnTo>
                    <a:pt x="815632" y="78828"/>
                  </a:lnTo>
                  <a:lnTo>
                    <a:pt x="816381" y="74701"/>
                  </a:lnTo>
                  <a:lnTo>
                    <a:pt x="828230" y="74701"/>
                  </a:lnTo>
                  <a:lnTo>
                    <a:pt x="825291" y="84727"/>
                  </a:lnTo>
                  <a:lnTo>
                    <a:pt x="822047" y="88900"/>
                  </a:lnTo>
                  <a:close/>
                </a:path>
                <a:path w="995045" h="125729">
                  <a:moveTo>
                    <a:pt x="873721" y="98818"/>
                  </a:moveTo>
                  <a:lnTo>
                    <a:pt x="859884" y="96178"/>
                  </a:lnTo>
                  <a:lnTo>
                    <a:pt x="849477" y="88544"/>
                  </a:lnTo>
                  <a:lnTo>
                    <a:pt x="842957" y="77005"/>
                  </a:lnTo>
                  <a:lnTo>
                    <a:pt x="840778" y="62649"/>
                  </a:lnTo>
                  <a:lnTo>
                    <a:pt x="842957" y="48300"/>
                  </a:lnTo>
                  <a:lnTo>
                    <a:pt x="849477" y="36774"/>
                  </a:lnTo>
                  <a:lnTo>
                    <a:pt x="859884" y="29146"/>
                  </a:lnTo>
                  <a:lnTo>
                    <a:pt x="873721" y="26492"/>
                  </a:lnTo>
                  <a:lnTo>
                    <a:pt x="884488" y="28173"/>
                  </a:lnTo>
                  <a:lnTo>
                    <a:pt x="893086" y="32988"/>
                  </a:lnTo>
                  <a:lnTo>
                    <a:pt x="895757" y="36410"/>
                  </a:lnTo>
                  <a:lnTo>
                    <a:pt x="873074" y="36410"/>
                  </a:lnTo>
                  <a:lnTo>
                    <a:pt x="864212" y="38430"/>
                  </a:lnTo>
                  <a:lnTo>
                    <a:pt x="857780" y="44134"/>
                  </a:lnTo>
                  <a:lnTo>
                    <a:pt x="853886" y="52536"/>
                  </a:lnTo>
                  <a:lnTo>
                    <a:pt x="852639" y="62649"/>
                  </a:lnTo>
                  <a:lnTo>
                    <a:pt x="853886" y="72783"/>
                  </a:lnTo>
                  <a:lnTo>
                    <a:pt x="857780" y="81184"/>
                  </a:lnTo>
                  <a:lnTo>
                    <a:pt x="864212" y="86880"/>
                  </a:lnTo>
                  <a:lnTo>
                    <a:pt x="873074" y="88900"/>
                  </a:lnTo>
                  <a:lnTo>
                    <a:pt x="895613" y="88900"/>
                  </a:lnTo>
                  <a:lnTo>
                    <a:pt x="892952" y="92322"/>
                  </a:lnTo>
                  <a:lnTo>
                    <a:pt x="884453" y="97136"/>
                  </a:lnTo>
                  <a:lnTo>
                    <a:pt x="873721" y="98818"/>
                  </a:lnTo>
                  <a:close/>
                </a:path>
                <a:path w="995045" h="125729">
                  <a:moveTo>
                    <a:pt x="901801" y="50647"/>
                  </a:moveTo>
                  <a:lnTo>
                    <a:pt x="889952" y="50647"/>
                  </a:lnTo>
                  <a:lnTo>
                    <a:pt x="889304" y="46431"/>
                  </a:lnTo>
                  <a:lnTo>
                    <a:pt x="887514" y="43002"/>
                  </a:lnTo>
                  <a:lnTo>
                    <a:pt x="884732" y="40373"/>
                  </a:lnTo>
                  <a:lnTo>
                    <a:pt x="881964" y="37693"/>
                  </a:lnTo>
                  <a:lnTo>
                    <a:pt x="878484" y="36410"/>
                  </a:lnTo>
                  <a:lnTo>
                    <a:pt x="895757" y="36410"/>
                  </a:lnTo>
                  <a:lnTo>
                    <a:pt x="899021" y="40593"/>
                  </a:lnTo>
                  <a:lnTo>
                    <a:pt x="901801" y="50647"/>
                  </a:lnTo>
                  <a:close/>
                </a:path>
                <a:path w="995045" h="125729">
                  <a:moveTo>
                    <a:pt x="895613" y="88900"/>
                  </a:moveTo>
                  <a:lnTo>
                    <a:pt x="878484" y="88900"/>
                  </a:lnTo>
                  <a:lnTo>
                    <a:pt x="881862" y="87604"/>
                  </a:lnTo>
                  <a:lnTo>
                    <a:pt x="887463" y="82296"/>
                  </a:lnTo>
                  <a:lnTo>
                    <a:pt x="889203" y="78828"/>
                  </a:lnTo>
                  <a:lnTo>
                    <a:pt x="889952" y="74701"/>
                  </a:lnTo>
                  <a:lnTo>
                    <a:pt x="901801" y="74701"/>
                  </a:lnTo>
                  <a:lnTo>
                    <a:pt x="898857" y="84727"/>
                  </a:lnTo>
                  <a:lnTo>
                    <a:pt x="895613" y="88900"/>
                  </a:lnTo>
                  <a:close/>
                </a:path>
                <a:path w="995045" h="125729">
                  <a:moveTo>
                    <a:pt x="948435" y="97472"/>
                  </a:moveTo>
                  <a:lnTo>
                    <a:pt x="918527" y="97472"/>
                  </a:lnTo>
                  <a:lnTo>
                    <a:pt x="918527" y="27876"/>
                  </a:lnTo>
                  <a:lnTo>
                    <a:pt x="930325" y="27876"/>
                  </a:lnTo>
                  <a:lnTo>
                    <a:pt x="930325" y="52476"/>
                  </a:lnTo>
                  <a:lnTo>
                    <a:pt x="948829" y="52476"/>
                  </a:lnTo>
                  <a:lnTo>
                    <a:pt x="959230" y="53955"/>
                  </a:lnTo>
                  <a:lnTo>
                    <a:pt x="967068" y="58245"/>
                  </a:lnTo>
                  <a:lnTo>
                    <a:pt x="969769" y="62001"/>
                  </a:lnTo>
                  <a:lnTo>
                    <a:pt x="930325" y="62001"/>
                  </a:lnTo>
                  <a:lnTo>
                    <a:pt x="930325" y="87998"/>
                  </a:lnTo>
                  <a:lnTo>
                    <a:pt x="968913" y="87998"/>
                  </a:lnTo>
                  <a:lnTo>
                    <a:pt x="966723" y="91087"/>
                  </a:lnTo>
                  <a:lnTo>
                    <a:pt x="958732" y="95800"/>
                  </a:lnTo>
                  <a:lnTo>
                    <a:pt x="948435" y="97472"/>
                  </a:lnTo>
                  <a:close/>
                </a:path>
                <a:path w="995045" h="125729">
                  <a:moveTo>
                    <a:pt x="968913" y="87998"/>
                  </a:moveTo>
                  <a:lnTo>
                    <a:pt x="955624" y="87998"/>
                  </a:lnTo>
                  <a:lnTo>
                    <a:pt x="961885" y="83692"/>
                  </a:lnTo>
                  <a:lnTo>
                    <a:pt x="961885" y="66078"/>
                  </a:lnTo>
                  <a:lnTo>
                    <a:pt x="955827" y="62001"/>
                  </a:lnTo>
                  <a:lnTo>
                    <a:pt x="969769" y="62001"/>
                  </a:lnTo>
                  <a:lnTo>
                    <a:pt x="972012" y="65120"/>
                  </a:lnTo>
                  <a:lnTo>
                    <a:pt x="973734" y="74358"/>
                  </a:lnTo>
                  <a:lnTo>
                    <a:pt x="971896" y="83788"/>
                  </a:lnTo>
                  <a:lnTo>
                    <a:pt x="968913" y="87998"/>
                  </a:lnTo>
                  <a:close/>
                </a:path>
                <a:path w="995045" h="125729">
                  <a:moveTo>
                    <a:pt x="994917" y="97472"/>
                  </a:moveTo>
                  <a:lnTo>
                    <a:pt x="983106" y="97472"/>
                  </a:lnTo>
                  <a:lnTo>
                    <a:pt x="983106" y="27876"/>
                  </a:lnTo>
                  <a:lnTo>
                    <a:pt x="994917" y="27876"/>
                  </a:lnTo>
                  <a:lnTo>
                    <a:pt x="994917" y="9747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880794" y="5811088"/>
              <a:ext cx="1158875" cy="306705"/>
            </a:xfrm>
            <a:custGeom>
              <a:avLst/>
              <a:gdLst/>
              <a:ahLst/>
              <a:cxnLst/>
              <a:rect l="l" t="t" r="r" b="b"/>
              <a:pathLst>
                <a:path w="1158875" h="306704">
                  <a:moveTo>
                    <a:pt x="1074940" y="306349"/>
                  </a:moveTo>
                  <a:lnTo>
                    <a:pt x="83540" y="306349"/>
                  </a:lnTo>
                  <a:lnTo>
                    <a:pt x="51022" y="299782"/>
                  </a:lnTo>
                  <a:lnTo>
                    <a:pt x="24468" y="281874"/>
                  </a:lnTo>
                  <a:lnTo>
                    <a:pt x="6564" y="255316"/>
                  </a:lnTo>
                  <a:lnTo>
                    <a:pt x="0" y="222796"/>
                  </a:lnTo>
                  <a:lnTo>
                    <a:pt x="0" y="83553"/>
                  </a:lnTo>
                  <a:lnTo>
                    <a:pt x="6564" y="51033"/>
                  </a:lnTo>
                  <a:lnTo>
                    <a:pt x="24468" y="24474"/>
                  </a:lnTo>
                  <a:lnTo>
                    <a:pt x="51022" y="6566"/>
                  </a:lnTo>
                  <a:lnTo>
                    <a:pt x="83540" y="0"/>
                  </a:lnTo>
                  <a:lnTo>
                    <a:pt x="1074940" y="0"/>
                  </a:lnTo>
                  <a:lnTo>
                    <a:pt x="1107458" y="6566"/>
                  </a:lnTo>
                  <a:lnTo>
                    <a:pt x="1134013" y="24474"/>
                  </a:lnTo>
                  <a:lnTo>
                    <a:pt x="1151916" y="51033"/>
                  </a:lnTo>
                  <a:lnTo>
                    <a:pt x="1158481" y="83553"/>
                  </a:lnTo>
                  <a:lnTo>
                    <a:pt x="1158481" y="222796"/>
                  </a:lnTo>
                  <a:lnTo>
                    <a:pt x="1151916" y="255316"/>
                  </a:lnTo>
                  <a:lnTo>
                    <a:pt x="1134013" y="281874"/>
                  </a:lnTo>
                  <a:lnTo>
                    <a:pt x="1107458" y="299782"/>
                  </a:lnTo>
                  <a:lnTo>
                    <a:pt x="1074940" y="306349"/>
                  </a:lnTo>
                  <a:close/>
                </a:path>
              </a:pathLst>
            </a:custGeom>
            <a:solidFill>
              <a:srgbClr val="BA9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032902" y="5914136"/>
              <a:ext cx="860425" cy="122555"/>
            </a:xfrm>
            <a:custGeom>
              <a:avLst/>
              <a:gdLst/>
              <a:ahLst/>
              <a:cxnLst/>
              <a:rect l="l" t="t" r="r" b="b"/>
              <a:pathLst>
                <a:path w="860425" h="122554">
                  <a:moveTo>
                    <a:pt x="12496" y="97472"/>
                  </a:moveTo>
                  <a:lnTo>
                    <a:pt x="0" y="97472"/>
                  </a:lnTo>
                  <a:lnTo>
                    <a:pt x="0" y="0"/>
                  </a:lnTo>
                  <a:lnTo>
                    <a:pt x="12496" y="0"/>
                  </a:lnTo>
                  <a:lnTo>
                    <a:pt x="12496" y="43002"/>
                  </a:lnTo>
                  <a:lnTo>
                    <a:pt x="76339" y="43002"/>
                  </a:lnTo>
                  <a:lnTo>
                    <a:pt x="76339" y="54368"/>
                  </a:lnTo>
                  <a:lnTo>
                    <a:pt x="12496" y="54368"/>
                  </a:lnTo>
                  <a:lnTo>
                    <a:pt x="12496" y="97472"/>
                  </a:lnTo>
                  <a:close/>
                </a:path>
                <a:path w="860425" h="122554">
                  <a:moveTo>
                    <a:pt x="76339" y="43002"/>
                  </a:moveTo>
                  <a:lnTo>
                    <a:pt x="63842" y="43002"/>
                  </a:lnTo>
                  <a:lnTo>
                    <a:pt x="63842" y="0"/>
                  </a:lnTo>
                  <a:lnTo>
                    <a:pt x="76339" y="0"/>
                  </a:lnTo>
                  <a:lnTo>
                    <a:pt x="76339" y="43002"/>
                  </a:lnTo>
                  <a:close/>
                </a:path>
                <a:path w="860425" h="122554">
                  <a:moveTo>
                    <a:pt x="76339" y="97472"/>
                  </a:moveTo>
                  <a:lnTo>
                    <a:pt x="63842" y="97472"/>
                  </a:lnTo>
                  <a:lnTo>
                    <a:pt x="63842" y="54368"/>
                  </a:lnTo>
                  <a:lnTo>
                    <a:pt x="76339" y="54368"/>
                  </a:lnTo>
                  <a:lnTo>
                    <a:pt x="76339" y="97472"/>
                  </a:lnTo>
                  <a:close/>
                </a:path>
                <a:path w="860425" h="122554">
                  <a:moveTo>
                    <a:pt x="108788" y="47866"/>
                  </a:moveTo>
                  <a:lnTo>
                    <a:pt x="96939" y="47866"/>
                  </a:lnTo>
                  <a:lnTo>
                    <a:pt x="99446" y="39211"/>
                  </a:lnTo>
                  <a:lnTo>
                    <a:pt x="105303" y="32454"/>
                  </a:lnTo>
                  <a:lnTo>
                    <a:pt x="113896" y="28060"/>
                  </a:lnTo>
                  <a:lnTo>
                    <a:pt x="124612" y="26492"/>
                  </a:lnTo>
                  <a:lnTo>
                    <a:pt x="136470" y="28521"/>
                  </a:lnTo>
                  <a:lnTo>
                    <a:pt x="145227" y="34259"/>
                  </a:lnTo>
                  <a:lnTo>
                    <a:pt x="146602" y="36410"/>
                  </a:lnTo>
                  <a:lnTo>
                    <a:pt x="120053" y="36410"/>
                  </a:lnTo>
                  <a:lnTo>
                    <a:pt x="116573" y="37452"/>
                  </a:lnTo>
                  <a:lnTo>
                    <a:pt x="110820" y="41376"/>
                  </a:lnTo>
                  <a:lnTo>
                    <a:pt x="109181" y="44196"/>
                  </a:lnTo>
                  <a:lnTo>
                    <a:pt x="108788" y="47866"/>
                  </a:lnTo>
                  <a:close/>
                </a:path>
                <a:path w="860425" h="122554">
                  <a:moveTo>
                    <a:pt x="118160" y="98818"/>
                  </a:moveTo>
                  <a:lnTo>
                    <a:pt x="95539" y="71081"/>
                  </a:lnTo>
                  <a:lnTo>
                    <a:pt x="97980" y="65976"/>
                  </a:lnTo>
                  <a:lnTo>
                    <a:pt x="102781" y="62750"/>
                  </a:lnTo>
                  <a:lnTo>
                    <a:pt x="107696" y="59372"/>
                  </a:lnTo>
                  <a:lnTo>
                    <a:pt x="113550" y="57492"/>
                  </a:lnTo>
                  <a:lnTo>
                    <a:pt x="120396" y="56896"/>
                  </a:lnTo>
                  <a:lnTo>
                    <a:pt x="140538" y="55410"/>
                  </a:lnTo>
                  <a:lnTo>
                    <a:pt x="140538" y="42557"/>
                  </a:lnTo>
                  <a:lnTo>
                    <a:pt x="134683" y="36410"/>
                  </a:lnTo>
                  <a:lnTo>
                    <a:pt x="146602" y="36410"/>
                  </a:lnTo>
                  <a:lnTo>
                    <a:pt x="150637" y="42724"/>
                  </a:lnTo>
                  <a:lnTo>
                    <a:pt x="152450" y="52933"/>
                  </a:lnTo>
                  <a:lnTo>
                    <a:pt x="152450" y="64592"/>
                  </a:lnTo>
                  <a:lnTo>
                    <a:pt x="140538" y="64592"/>
                  </a:lnTo>
                  <a:lnTo>
                    <a:pt x="122237" y="65925"/>
                  </a:lnTo>
                  <a:lnTo>
                    <a:pt x="113258" y="66675"/>
                  </a:lnTo>
                  <a:lnTo>
                    <a:pt x="107353" y="71081"/>
                  </a:lnTo>
                  <a:lnTo>
                    <a:pt x="107353" y="84035"/>
                  </a:lnTo>
                  <a:lnTo>
                    <a:pt x="112560" y="88900"/>
                  </a:lnTo>
                  <a:lnTo>
                    <a:pt x="139487" y="88900"/>
                  </a:lnTo>
                  <a:lnTo>
                    <a:pt x="138027" y="90990"/>
                  </a:lnTo>
                  <a:lnTo>
                    <a:pt x="132829" y="94984"/>
                  </a:lnTo>
                  <a:lnTo>
                    <a:pt x="126078" y="97771"/>
                  </a:lnTo>
                  <a:lnTo>
                    <a:pt x="118160" y="98818"/>
                  </a:lnTo>
                  <a:close/>
                </a:path>
                <a:path w="860425" h="122554">
                  <a:moveTo>
                    <a:pt x="139487" y="88900"/>
                  </a:moveTo>
                  <a:lnTo>
                    <a:pt x="120751" y="88900"/>
                  </a:lnTo>
                  <a:lnTo>
                    <a:pt x="127558" y="87613"/>
                  </a:lnTo>
                  <a:lnTo>
                    <a:pt x="134045" y="83948"/>
                  </a:lnTo>
                  <a:lnTo>
                    <a:pt x="138832" y="78629"/>
                  </a:lnTo>
                  <a:lnTo>
                    <a:pt x="140538" y="72377"/>
                  </a:lnTo>
                  <a:lnTo>
                    <a:pt x="140538" y="64592"/>
                  </a:lnTo>
                  <a:lnTo>
                    <a:pt x="152450" y="64592"/>
                  </a:lnTo>
                  <a:lnTo>
                    <a:pt x="152450" y="86321"/>
                  </a:lnTo>
                  <a:lnTo>
                    <a:pt x="141287" y="86321"/>
                  </a:lnTo>
                  <a:lnTo>
                    <a:pt x="139487" y="88900"/>
                  </a:lnTo>
                  <a:close/>
                </a:path>
                <a:path w="860425" h="122554">
                  <a:moveTo>
                    <a:pt x="153085" y="97472"/>
                  </a:moveTo>
                  <a:lnTo>
                    <a:pt x="141935" y="97472"/>
                  </a:lnTo>
                  <a:lnTo>
                    <a:pt x="141478" y="95250"/>
                  </a:lnTo>
                  <a:lnTo>
                    <a:pt x="141358" y="92954"/>
                  </a:lnTo>
                  <a:lnTo>
                    <a:pt x="141287" y="86321"/>
                  </a:lnTo>
                  <a:lnTo>
                    <a:pt x="152450" y="86321"/>
                  </a:lnTo>
                  <a:lnTo>
                    <a:pt x="152543" y="91579"/>
                  </a:lnTo>
                  <a:lnTo>
                    <a:pt x="152641" y="94208"/>
                  </a:lnTo>
                  <a:lnTo>
                    <a:pt x="153085" y="97472"/>
                  </a:lnTo>
                  <a:close/>
                </a:path>
                <a:path w="860425" h="122554">
                  <a:moveTo>
                    <a:pt x="199720" y="122288"/>
                  </a:moveTo>
                  <a:lnTo>
                    <a:pt x="167868" y="122288"/>
                  </a:lnTo>
                  <a:lnTo>
                    <a:pt x="167868" y="111861"/>
                  </a:lnTo>
                  <a:lnTo>
                    <a:pt x="191643" y="111861"/>
                  </a:lnTo>
                  <a:lnTo>
                    <a:pt x="193027" y="110477"/>
                  </a:lnTo>
                  <a:lnTo>
                    <a:pt x="192923" y="95643"/>
                  </a:lnTo>
                  <a:lnTo>
                    <a:pt x="163703" y="27876"/>
                  </a:lnTo>
                  <a:lnTo>
                    <a:pt x="176352" y="27876"/>
                  </a:lnTo>
                  <a:lnTo>
                    <a:pt x="198882" y="80911"/>
                  </a:lnTo>
                  <a:lnTo>
                    <a:pt x="210643" y="80911"/>
                  </a:lnTo>
                  <a:lnTo>
                    <a:pt x="204431" y="95643"/>
                  </a:lnTo>
                  <a:lnTo>
                    <a:pt x="204431" y="117817"/>
                  </a:lnTo>
                  <a:lnTo>
                    <a:pt x="199720" y="122288"/>
                  </a:lnTo>
                  <a:close/>
                </a:path>
                <a:path w="860425" h="122554">
                  <a:moveTo>
                    <a:pt x="210643" y="80911"/>
                  </a:moveTo>
                  <a:lnTo>
                    <a:pt x="198882" y="80911"/>
                  </a:lnTo>
                  <a:lnTo>
                    <a:pt x="220764" y="27876"/>
                  </a:lnTo>
                  <a:lnTo>
                    <a:pt x="233006" y="27876"/>
                  </a:lnTo>
                  <a:lnTo>
                    <a:pt x="210643" y="80911"/>
                  </a:lnTo>
                  <a:close/>
                </a:path>
                <a:path w="860425" h="122554">
                  <a:moveTo>
                    <a:pt x="296557" y="97472"/>
                  </a:moveTo>
                  <a:lnTo>
                    <a:pt x="284708" y="97472"/>
                  </a:lnTo>
                  <a:lnTo>
                    <a:pt x="284708" y="72275"/>
                  </a:lnTo>
                  <a:lnTo>
                    <a:pt x="263918" y="72275"/>
                  </a:lnTo>
                  <a:lnTo>
                    <a:pt x="253266" y="71262"/>
                  </a:lnTo>
                  <a:lnTo>
                    <a:pt x="246259" y="68135"/>
                  </a:lnTo>
                  <a:lnTo>
                    <a:pt x="242376" y="62217"/>
                  </a:lnTo>
                  <a:lnTo>
                    <a:pt x="241096" y="52831"/>
                  </a:lnTo>
                  <a:lnTo>
                    <a:pt x="241096" y="27876"/>
                  </a:lnTo>
                  <a:lnTo>
                    <a:pt x="252907" y="27876"/>
                  </a:lnTo>
                  <a:lnTo>
                    <a:pt x="252907" y="59880"/>
                  </a:lnTo>
                  <a:lnTo>
                    <a:pt x="256730" y="62458"/>
                  </a:lnTo>
                  <a:lnTo>
                    <a:pt x="296557" y="62458"/>
                  </a:lnTo>
                  <a:lnTo>
                    <a:pt x="296557" y="97472"/>
                  </a:lnTo>
                  <a:close/>
                </a:path>
                <a:path w="860425" h="122554">
                  <a:moveTo>
                    <a:pt x="296557" y="62458"/>
                  </a:moveTo>
                  <a:lnTo>
                    <a:pt x="284708" y="62458"/>
                  </a:lnTo>
                  <a:lnTo>
                    <a:pt x="284708" y="27876"/>
                  </a:lnTo>
                  <a:lnTo>
                    <a:pt x="296557" y="27876"/>
                  </a:lnTo>
                  <a:lnTo>
                    <a:pt x="296557" y="62458"/>
                  </a:lnTo>
                  <a:close/>
                </a:path>
                <a:path w="860425" h="122554">
                  <a:moveTo>
                    <a:pt x="329755" y="97472"/>
                  </a:moveTo>
                  <a:lnTo>
                    <a:pt x="317893" y="97472"/>
                  </a:lnTo>
                  <a:lnTo>
                    <a:pt x="317893" y="27876"/>
                  </a:lnTo>
                  <a:lnTo>
                    <a:pt x="329755" y="27876"/>
                  </a:lnTo>
                  <a:lnTo>
                    <a:pt x="329755" y="56349"/>
                  </a:lnTo>
                  <a:lnTo>
                    <a:pt x="377177" y="56349"/>
                  </a:lnTo>
                  <a:lnTo>
                    <a:pt x="377177" y="66128"/>
                  </a:lnTo>
                  <a:lnTo>
                    <a:pt x="329755" y="66128"/>
                  </a:lnTo>
                  <a:lnTo>
                    <a:pt x="329755" y="97472"/>
                  </a:lnTo>
                  <a:close/>
                </a:path>
                <a:path w="860425" h="122554">
                  <a:moveTo>
                    <a:pt x="377177" y="56349"/>
                  </a:moveTo>
                  <a:lnTo>
                    <a:pt x="365366" y="56349"/>
                  </a:lnTo>
                  <a:lnTo>
                    <a:pt x="365366" y="27876"/>
                  </a:lnTo>
                  <a:lnTo>
                    <a:pt x="377177" y="27876"/>
                  </a:lnTo>
                  <a:lnTo>
                    <a:pt x="377177" y="56349"/>
                  </a:lnTo>
                  <a:close/>
                </a:path>
                <a:path w="860425" h="122554">
                  <a:moveTo>
                    <a:pt x="377177" y="97472"/>
                  </a:moveTo>
                  <a:lnTo>
                    <a:pt x="365366" y="97472"/>
                  </a:lnTo>
                  <a:lnTo>
                    <a:pt x="365366" y="66128"/>
                  </a:lnTo>
                  <a:lnTo>
                    <a:pt x="377177" y="66128"/>
                  </a:lnTo>
                  <a:lnTo>
                    <a:pt x="377177" y="97472"/>
                  </a:lnTo>
                  <a:close/>
                </a:path>
                <a:path w="860425" h="122554">
                  <a:moveTo>
                    <a:pt x="428472" y="97472"/>
                  </a:moveTo>
                  <a:lnTo>
                    <a:pt x="398564" y="97472"/>
                  </a:lnTo>
                  <a:lnTo>
                    <a:pt x="398564" y="27876"/>
                  </a:lnTo>
                  <a:lnTo>
                    <a:pt x="410362" y="27876"/>
                  </a:lnTo>
                  <a:lnTo>
                    <a:pt x="410362" y="52476"/>
                  </a:lnTo>
                  <a:lnTo>
                    <a:pt x="428866" y="52476"/>
                  </a:lnTo>
                  <a:lnTo>
                    <a:pt x="439259" y="53955"/>
                  </a:lnTo>
                  <a:lnTo>
                    <a:pt x="447079" y="58245"/>
                  </a:lnTo>
                  <a:lnTo>
                    <a:pt x="449771" y="62001"/>
                  </a:lnTo>
                  <a:lnTo>
                    <a:pt x="410362" y="62001"/>
                  </a:lnTo>
                  <a:lnTo>
                    <a:pt x="410362" y="87998"/>
                  </a:lnTo>
                  <a:lnTo>
                    <a:pt x="448902" y="87998"/>
                  </a:lnTo>
                  <a:lnTo>
                    <a:pt x="446716" y="91087"/>
                  </a:lnTo>
                  <a:lnTo>
                    <a:pt x="438739" y="95800"/>
                  </a:lnTo>
                  <a:lnTo>
                    <a:pt x="428472" y="97472"/>
                  </a:lnTo>
                  <a:close/>
                </a:path>
                <a:path w="860425" h="122554">
                  <a:moveTo>
                    <a:pt x="448902" y="87998"/>
                  </a:moveTo>
                  <a:lnTo>
                    <a:pt x="435660" y="87998"/>
                  </a:lnTo>
                  <a:lnTo>
                    <a:pt x="441921" y="83692"/>
                  </a:lnTo>
                  <a:lnTo>
                    <a:pt x="441921" y="66078"/>
                  </a:lnTo>
                  <a:lnTo>
                    <a:pt x="435864" y="62001"/>
                  </a:lnTo>
                  <a:lnTo>
                    <a:pt x="449771" y="62001"/>
                  </a:lnTo>
                  <a:lnTo>
                    <a:pt x="452006" y="65120"/>
                  </a:lnTo>
                  <a:lnTo>
                    <a:pt x="453720" y="74358"/>
                  </a:lnTo>
                  <a:lnTo>
                    <a:pt x="451882" y="83788"/>
                  </a:lnTo>
                  <a:lnTo>
                    <a:pt x="448902" y="87998"/>
                  </a:lnTo>
                  <a:close/>
                </a:path>
                <a:path w="860425" h="122554">
                  <a:moveTo>
                    <a:pt x="474954" y="97472"/>
                  </a:moveTo>
                  <a:lnTo>
                    <a:pt x="463105" y="97472"/>
                  </a:lnTo>
                  <a:lnTo>
                    <a:pt x="463105" y="27876"/>
                  </a:lnTo>
                  <a:lnTo>
                    <a:pt x="474954" y="27876"/>
                  </a:lnTo>
                  <a:lnTo>
                    <a:pt x="474954" y="97472"/>
                  </a:lnTo>
                  <a:close/>
                </a:path>
                <a:path w="860425" h="122554">
                  <a:moveTo>
                    <a:pt x="524370" y="98818"/>
                  </a:moveTo>
                  <a:lnTo>
                    <a:pt x="511880" y="96530"/>
                  </a:lnTo>
                  <a:lnTo>
                    <a:pt x="501591" y="89541"/>
                  </a:lnTo>
                  <a:lnTo>
                    <a:pt x="494643" y="78123"/>
                  </a:lnTo>
                  <a:lnTo>
                    <a:pt x="492175" y="62547"/>
                  </a:lnTo>
                  <a:lnTo>
                    <a:pt x="494680" y="47069"/>
                  </a:lnTo>
                  <a:lnTo>
                    <a:pt x="501783" y="35718"/>
                  </a:lnTo>
                  <a:lnTo>
                    <a:pt x="512067" y="28768"/>
                  </a:lnTo>
                  <a:lnTo>
                    <a:pt x="524116" y="26492"/>
                  </a:lnTo>
                  <a:lnTo>
                    <a:pt x="536024" y="28714"/>
                  </a:lnTo>
                  <a:lnTo>
                    <a:pt x="545231" y="35137"/>
                  </a:lnTo>
                  <a:lnTo>
                    <a:pt x="545998" y="36410"/>
                  </a:lnTo>
                  <a:lnTo>
                    <a:pt x="523430" y="36410"/>
                  </a:lnTo>
                  <a:lnTo>
                    <a:pt x="517292" y="37415"/>
                  </a:lnTo>
                  <a:lnTo>
                    <a:pt x="511709" y="40619"/>
                  </a:lnTo>
                  <a:lnTo>
                    <a:pt x="507273" y="46306"/>
                  </a:lnTo>
                  <a:lnTo>
                    <a:pt x="504571" y="54762"/>
                  </a:lnTo>
                  <a:lnTo>
                    <a:pt x="552726" y="54762"/>
                  </a:lnTo>
                  <a:lnTo>
                    <a:pt x="553135" y="57289"/>
                  </a:lnTo>
                  <a:lnTo>
                    <a:pt x="553135" y="64287"/>
                  </a:lnTo>
                  <a:lnTo>
                    <a:pt x="503974" y="64287"/>
                  </a:lnTo>
                  <a:lnTo>
                    <a:pt x="505947" y="75058"/>
                  </a:lnTo>
                  <a:lnTo>
                    <a:pt x="510619" y="82784"/>
                  </a:lnTo>
                  <a:lnTo>
                    <a:pt x="517029" y="87415"/>
                  </a:lnTo>
                  <a:lnTo>
                    <a:pt x="524217" y="88900"/>
                  </a:lnTo>
                  <a:lnTo>
                    <a:pt x="547054" y="88900"/>
                  </a:lnTo>
                  <a:lnTo>
                    <a:pt x="543131" y="93125"/>
                  </a:lnTo>
                  <a:lnTo>
                    <a:pt x="534572" y="97362"/>
                  </a:lnTo>
                  <a:lnTo>
                    <a:pt x="524370" y="98818"/>
                  </a:lnTo>
                  <a:close/>
                </a:path>
                <a:path w="860425" h="122554">
                  <a:moveTo>
                    <a:pt x="552726" y="54762"/>
                  </a:moveTo>
                  <a:lnTo>
                    <a:pt x="541286" y="54762"/>
                  </a:lnTo>
                  <a:lnTo>
                    <a:pt x="540893" y="42811"/>
                  </a:lnTo>
                  <a:lnTo>
                    <a:pt x="533742" y="36410"/>
                  </a:lnTo>
                  <a:lnTo>
                    <a:pt x="545998" y="36410"/>
                  </a:lnTo>
                  <a:lnTo>
                    <a:pt x="551135" y="44937"/>
                  </a:lnTo>
                  <a:lnTo>
                    <a:pt x="552726" y="54762"/>
                  </a:lnTo>
                  <a:close/>
                </a:path>
                <a:path w="860425" h="122554">
                  <a:moveTo>
                    <a:pt x="547054" y="88900"/>
                  </a:moveTo>
                  <a:lnTo>
                    <a:pt x="533196" y="88900"/>
                  </a:lnTo>
                  <a:lnTo>
                    <a:pt x="539445" y="84772"/>
                  </a:lnTo>
                  <a:lnTo>
                    <a:pt x="541185" y="77088"/>
                  </a:lnTo>
                  <a:lnTo>
                    <a:pt x="552996" y="77088"/>
                  </a:lnTo>
                  <a:lnTo>
                    <a:pt x="549466" y="86302"/>
                  </a:lnTo>
                  <a:lnTo>
                    <a:pt x="547054" y="88900"/>
                  </a:lnTo>
                  <a:close/>
                </a:path>
                <a:path w="860425" h="122554">
                  <a:moveTo>
                    <a:pt x="700328" y="97472"/>
                  </a:moveTo>
                  <a:lnTo>
                    <a:pt x="604939" y="97472"/>
                  </a:lnTo>
                  <a:lnTo>
                    <a:pt x="604939" y="27876"/>
                  </a:lnTo>
                  <a:lnTo>
                    <a:pt x="616788" y="27876"/>
                  </a:lnTo>
                  <a:lnTo>
                    <a:pt x="616788" y="87756"/>
                  </a:lnTo>
                  <a:lnTo>
                    <a:pt x="700328" y="87756"/>
                  </a:lnTo>
                  <a:lnTo>
                    <a:pt x="700328" y="97472"/>
                  </a:lnTo>
                  <a:close/>
                </a:path>
                <a:path w="860425" h="122554">
                  <a:moveTo>
                    <a:pt x="658507" y="87756"/>
                  </a:moveTo>
                  <a:lnTo>
                    <a:pt x="646709" y="87756"/>
                  </a:lnTo>
                  <a:lnTo>
                    <a:pt x="646709" y="27876"/>
                  </a:lnTo>
                  <a:lnTo>
                    <a:pt x="658507" y="27876"/>
                  </a:lnTo>
                  <a:lnTo>
                    <a:pt x="658507" y="87756"/>
                  </a:lnTo>
                  <a:close/>
                </a:path>
                <a:path w="860425" h="122554">
                  <a:moveTo>
                    <a:pt x="700328" y="87756"/>
                  </a:moveTo>
                  <a:lnTo>
                    <a:pt x="688530" y="87756"/>
                  </a:lnTo>
                  <a:lnTo>
                    <a:pt x="688530" y="27876"/>
                  </a:lnTo>
                  <a:lnTo>
                    <a:pt x="700328" y="27876"/>
                  </a:lnTo>
                  <a:lnTo>
                    <a:pt x="700328" y="87756"/>
                  </a:lnTo>
                  <a:close/>
                </a:path>
                <a:path w="860425" h="122554">
                  <a:moveTo>
                    <a:pt x="750392" y="98818"/>
                  </a:moveTo>
                  <a:lnTo>
                    <a:pt x="737504" y="96271"/>
                  </a:lnTo>
                  <a:lnTo>
                    <a:pt x="726976" y="88753"/>
                  </a:lnTo>
                  <a:lnTo>
                    <a:pt x="719920" y="77226"/>
                  </a:lnTo>
                  <a:lnTo>
                    <a:pt x="717448" y="62649"/>
                  </a:lnTo>
                  <a:lnTo>
                    <a:pt x="719920" y="48098"/>
                  </a:lnTo>
                  <a:lnTo>
                    <a:pt x="726976" y="36569"/>
                  </a:lnTo>
                  <a:lnTo>
                    <a:pt x="737504" y="29041"/>
                  </a:lnTo>
                  <a:lnTo>
                    <a:pt x="750392" y="26492"/>
                  </a:lnTo>
                  <a:lnTo>
                    <a:pt x="763322" y="29041"/>
                  </a:lnTo>
                  <a:lnTo>
                    <a:pt x="773631" y="36410"/>
                  </a:lnTo>
                  <a:lnTo>
                    <a:pt x="749744" y="36410"/>
                  </a:lnTo>
                  <a:lnTo>
                    <a:pt x="741590" y="38215"/>
                  </a:lnTo>
                  <a:lnTo>
                    <a:pt x="735117" y="43410"/>
                  </a:lnTo>
                  <a:lnTo>
                    <a:pt x="730849" y="51664"/>
                  </a:lnTo>
                  <a:lnTo>
                    <a:pt x="729310" y="62649"/>
                  </a:lnTo>
                  <a:lnTo>
                    <a:pt x="730849" y="73635"/>
                  </a:lnTo>
                  <a:lnTo>
                    <a:pt x="735117" y="81894"/>
                  </a:lnTo>
                  <a:lnTo>
                    <a:pt x="741590" y="87093"/>
                  </a:lnTo>
                  <a:lnTo>
                    <a:pt x="749744" y="88900"/>
                  </a:lnTo>
                  <a:lnTo>
                    <a:pt x="773649" y="88900"/>
                  </a:lnTo>
                  <a:lnTo>
                    <a:pt x="763322" y="96271"/>
                  </a:lnTo>
                  <a:lnTo>
                    <a:pt x="750392" y="98818"/>
                  </a:lnTo>
                  <a:close/>
                </a:path>
                <a:path w="860425" h="122554">
                  <a:moveTo>
                    <a:pt x="773649" y="88900"/>
                  </a:moveTo>
                  <a:lnTo>
                    <a:pt x="750989" y="88900"/>
                  </a:lnTo>
                  <a:lnTo>
                    <a:pt x="759137" y="87093"/>
                  </a:lnTo>
                  <a:lnTo>
                    <a:pt x="765611" y="81894"/>
                  </a:lnTo>
                  <a:lnTo>
                    <a:pt x="769882" y="73635"/>
                  </a:lnTo>
                  <a:lnTo>
                    <a:pt x="771423" y="62649"/>
                  </a:lnTo>
                  <a:lnTo>
                    <a:pt x="769882" y="51664"/>
                  </a:lnTo>
                  <a:lnTo>
                    <a:pt x="765611" y="43410"/>
                  </a:lnTo>
                  <a:lnTo>
                    <a:pt x="759137" y="38215"/>
                  </a:lnTo>
                  <a:lnTo>
                    <a:pt x="750989" y="36410"/>
                  </a:lnTo>
                  <a:lnTo>
                    <a:pt x="773631" y="36410"/>
                  </a:lnTo>
                  <a:lnTo>
                    <a:pt x="773853" y="36569"/>
                  </a:lnTo>
                  <a:lnTo>
                    <a:pt x="780887" y="48098"/>
                  </a:lnTo>
                  <a:lnTo>
                    <a:pt x="783323" y="62649"/>
                  </a:lnTo>
                  <a:lnTo>
                    <a:pt x="780887" y="77226"/>
                  </a:lnTo>
                  <a:lnTo>
                    <a:pt x="773853" y="88753"/>
                  </a:lnTo>
                  <a:lnTo>
                    <a:pt x="773649" y="88900"/>
                  </a:lnTo>
                  <a:close/>
                </a:path>
                <a:path w="860425" h="122554">
                  <a:moveTo>
                    <a:pt x="826833" y="122288"/>
                  </a:moveTo>
                  <a:lnTo>
                    <a:pt x="794981" y="122288"/>
                  </a:lnTo>
                  <a:lnTo>
                    <a:pt x="794981" y="111861"/>
                  </a:lnTo>
                  <a:lnTo>
                    <a:pt x="818743" y="111861"/>
                  </a:lnTo>
                  <a:lnTo>
                    <a:pt x="820140" y="110477"/>
                  </a:lnTo>
                  <a:lnTo>
                    <a:pt x="820036" y="95643"/>
                  </a:lnTo>
                  <a:lnTo>
                    <a:pt x="790816" y="27876"/>
                  </a:lnTo>
                  <a:lnTo>
                    <a:pt x="803465" y="27876"/>
                  </a:lnTo>
                  <a:lnTo>
                    <a:pt x="825944" y="80911"/>
                  </a:lnTo>
                  <a:lnTo>
                    <a:pt x="837746" y="80911"/>
                  </a:lnTo>
                  <a:lnTo>
                    <a:pt x="831545" y="95643"/>
                  </a:lnTo>
                  <a:lnTo>
                    <a:pt x="831545" y="117817"/>
                  </a:lnTo>
                  <a:lnTo>
                    <a:pt x="826833" y="122288"/>
                  </a:lnTo>
                  <a:close/>
                </a:path>
                <a:path w="860425" h="122554">
                  <a:moveTo>
                    <a:pt x="837746" y="80911"/>
                  </a:moveTo>
                  <a:lnTo>
                    <a:pt x="825944" y="80911"/>
                  </a:lnTo>
                  <a:lnTo>
                    <a:pt x="847864" y="27876"/>
                  </a:lnTo>
                  <a:lnTo>
                    <a:pt x="860069" y="27876"/>
                  </a:lnTo>
                  <a:lnTo>
                    <a:pt x="837746" y="809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06145" y="5144287"/>
              <a:ext cx="5831840" cy="154940"/>
            </a:xfrm>
            <a:custGeom>
              <a:avLst/>
              <a:gdLst/>
              <a:ahLst/>
              <a:cxnLst/>
              <a:rect l="l" t="t" r="r" b="b"/>
              <a:pathLst>
                <a:path w="5831840" h="154939">
                  <a:moveTo>
                    <a:pt x="102146" y="4025"/>
                  </a:moveTo>
                  <a:lnTo>
                    <a:pt x="0" y="4025"/>
                  </a:lnTo>
                  <a:lnTo>
                    <a:pt x="0" y="21983"/>
                  </a:lnTo>
                  <a:lnTo>
                    <a:pt x="41021" y="21983"/>
                  </a:lnTo>
                  <a:lnTo>
                    <a:pt x="41021" y="121005"/>
                  </a:lnTo>
                  <a:lnTo>
                    <a:pt x="61010" y="121005"/>
                  </a:lnTo>
                  <a:lnTo>
                    <a:pt x="61010" y="21983"/>
                  </a:lnTo>
                  <a:lnTo>
                    <a:pt x="102146" y="21983"/>
                  </a:lnTo>
                  <a:lnTo>
                    <a:pt x="102146" y="4025"/>
                  </a:lnTo>
                  <a:close/>
                </a:path>
                <a:path w="5831840" h="154939">
                  <a:moveTo>
                    <a:pt x="168465" y="75806"/>
                  </a:moveTo>
                  <a:lnTo>
                    <a:pt x="167462" y="69316"/>
                  </a:lnTo>
                  <a:lnTo>
                    <a:pt x="166001" y="59753"/>
                  </a:lnTo>
                  <a:lnTo>
                    <a:pt x="161340" y="51600"/>
                  </a:lnTo>
                  <a:lnTo>
                    <a:pt x="158724" y="47040"/>
                  </a:lnTo>
                  <a:lnTo>
                    <a:pt x="149618" y="40538"/>
                  </a:lnTo>
                  <a:lnTo>
                    <a:pt x="149618" y="69316"/>
                  </a:lnTo>
                  <a:lnTo>
                    <a:pt x="111353" y="69316"/>
                  </a:lnTo>
                  <a:lnTo>
                    <a:pt x="113741" y="61595"/>
                  </a:lnTo>
                  <a:lnTo>
                    <a:pt x="118046" y="56057"/>
                  </a:lnTo>
                  <a:lnTo>
                    <a:pt x="123774" y="52717"/>
                  </a:lnTo>
                  <a:lnTo>
                    <a:pt x="130365" y="51600"/>
                  </a:lnTo>
                  <a:lnTo>
                    <a:pt x="141135" y="51600"/>
                  </a:lnTo>
                  <a:lnTo>
                    <a:pt x="149123" y="57797"/>
                  </a:lnTo>
                  <a:lnTo>
                    <a:pt x="149618" y="69316"/>
                  </a:lnTo>
                  <a:lnTo>
                    <a:pt x="149618" y="40538"/>
                  </a:lnTo>
                  <a:lnTo>
                    <a:pt x="147066" y="38709"/>
                  </a:lnTo>
                  <a:lnTo>
                    <a:pt x="131508" y="35826"/>
                  </a:lnTo>
                  <a:lnTo>
                    <a:pt x="115760" y="38811"/>
                  </a:lnTo>
                  <a:lnTo>
                    <a:pt x="103200" y="47625"/>
                  </a:lnTo>
                  <a:lnTo>
                    <a:pt x="94932" y="61379"/>
                  </a:lnTo>
                  <a:lnTo>
                    <a:pt x="92113" y="79184"/>
                  </a:lnTo>
                  <a:lnTo>
                    <a:pt x="95186" y="97497"/>
                  </a:lnTo>
                  <a:lnTo>
                    <a:pt x="103873" y="111226"/>
                  </a:lnTo>
                  <a:lnTo>
                    <a:pt x="116586" y="119786"/>
                  </a:lnTo>
                  <a:lnTo>
                    <a:pt x="131762" y="122643"/>
                  </a:lnTo>
                  <a:lnTo>
                    <a:pt x="145008" y="120726"/>
                  </a:lnTo>
                  <a:lnTo>
                    <a:pt x="155803" y="115227"/>
                  </a:lnTo>
                  <a:lnTo>
                    <a:pt x="163423" y="106908"/>
                  </a:lnTo>
                  <a:lnTo>
                    <a:pt x="163690" y="106616"/>
                  </a:lnTo>
                  <a:lnTo>
                    <a:pt x="168224" y="95300"/>
                  </a:lnTo>
                  <a:lnTo>
                    <a:pt x="149123" y="95300"/>
                  </a:lnTo>
                  <a:lnTo>
                    <a:pt x="147485" y="102400"/>
                  </a:lnTo>
                  <a:lnTo>
                    <a:pt x="141287" y="106908"/>
                  </a:lnTo>
                  <a:lnTo>
                    <a:pt x="131762" y="106908"/>
                  </a:lnTo>
                  <a:lnTo>
                    <a:pt x="124523" y="105460"/>
                  </a:lnTo>
                  <a:lnTo>
                    <a:pt x="117957" y="100965"/>
                  </a:lnTo>
                  <a:lnTo>
                    <a:pt x="113093" y="93764"/>
                  </a:lnTo>
                  <a:lnTo>
                    <a:pt x="110972" y="84239"/>
                  </a:lnTo>
                  <a:lnTo>
                    <a:pt x="168313" y="84239"/>
                  </a:lnTo>
                  <a:lnTo>
                    <a:pt x="168363" y="80568"/>
                  </a:lnTo>
                  <a:lnTo>
                    <a:pt x="168465" y="75806"/>
                  </a:lnTo>
                  <a:close/>
                </a:path>
                <a:path w="5831840" h="154939">
                  <a:moveTo>
                    <a:pt x="290601" y="37465"/>
                  </a:moveTo>
                  <a:lnTo>
                    <a:pt x="262382" y="37465"/>
                  </a:lnTo>
                  <a:lnTo>
                    <a:pt x="239712" y="100114"/>
                  </a:lnTo>
                  <a:lnTo>
                    <a:pt x="223024" y="53632"/>
                  </a:lnTo>
                  <a:lnTo>
                    <a:pt x="217233" y="37465"/>
                  </a:lnTo>
                  <a:lnTo>
                    <a:pt x="187617" y="37465"/>
                  </a:lnTo>
                  <a:lnTo>
                    <a:pt x="187617" y="121005"/>
                  </a:lnTo>
                  <a:lnTo>
                    <a:pt x="205727" y="121005"/>
                  </a:lnTo>
                  <a:lnTo>
                    <a:pt x="205727" y="53632"/>
                  </a:lnTo>
                  <a:lnTo>
                    <a:pt x="229882" y="121005"/>
                  </a:lnTo>
                  <a:lnTo>
                    <a:pt x="247992" y="121005"/>
                  </a:lnTo>
                  <a:lnTo>
                    <a:pt x="255473" y="100114"/>
                  </a:lnTo>
                  <a:lnTo>
                    <a:pt x="272148" y="53632"/>
                  </a:lnTo>
                  <a:lnTo>
                    <a:pt x="272148" y="121005"/>
                  </a:lnTo>
                  <a:lnTo>
                    <a:pt x="290601" y="121005"/>
                  </a:lnTo>
                  <a:lnTo>
                    <a:pt x="290601" y="53632"/>
                  </a:lnTo>
                  <a:lnTo>
                    <a:pt x="290601" y="37465"/>
                  </a:lnTo>
                  <a:close/>
                </a:path>
                <a:path w="5831840" h="154939">
                  <a:moveTo>
                    <a:pt x="381342" y="121005"/>
                  </a:moveTo>
                  <a:lnTo>
                    <a:pt x="380746" y="117081"/>
                  </a:lnTo>
                  <a:lnTo>
                    <a:pt x="380415" y="111379"/>
                  </a:lnTo>
                  <a:lnTo>
                    <a:pt x="380403" y="109448"/>
                  </a:lnTo>
                  <a:lnTo>
                    <a:pt x="380403" y="106908"/>
                  </a:lnTo>
                  <a:lnTo>
                    <a:pt x="380403" y="83743"/>
                  </a:lnTo>
                  <a:lnTo>
                    <a:pt x="380403" y="66586"/>
                  </a:lnTo>
                  <a:lnTo>
                    <a:pt x="377990" y="53975"/>
                  </a:lnTo>
                  <a:lnTo>
                    <a:pt x="376301" y="51600"/>
                  </a:lnTo>
                  <a:lnTo>
                    <a:pt x="371094" y="44272"/>
                  </a:lnTo>
                  <a:lnTo>
                    <a:pt x="360197" y="38036"/>
                  </a:lnTo>
                  <a:lnTo>
                    <a:pt x="345821" y="35826"/>
                  </a:lnTo>
                  <a:lnTo>
                    <a:pt x="332270" y="37757"/>
                  </a:lnTo>
                  <a:lnTo>
                    <a:pt x="321411" y="43383"/>
                  </a:lnTo>
                  <a:lnTo>
                    <a:pt x="314007" y="51955"/>
                  </a:lnTo>
                  <a:lnTo>
                    <a:pt x="310845" y="62661"/>
                  </a:lnTo>
                  <a:lnTo>
                    <a:pt x="330098" y="62661"/>
                  </a:lnTo>
                  <a:lnTo>
                    <a:pt x="330835" y="56210"/>
                  </a:lnTo>
                  <a:lnTo>
                    <a:pt x="336943" y="51600"/>
                  </a:lnTo>
                  <a:lnTo>
                    <a:pt x="355688" y="51600"/>
                  </a:lnTo>
                  <a:lnTo>
                    <a:pt x="361594" y="57696"/>
                  </a:lnTo>
                  <a:lnTo>
                    <a:pt x="361594" y="69354"/>
                  </a:lnTo>
                  <a:lnTo>
                    <a:pt x="361594" y="83743"/>
                  </a:lnTo>
                  <a:lnTo>
                    <a:pt x="361594" y="88607"/>
                  </a:lnTo>
                  <a:lnTo>
                    <a:pt x="359918" y="95758"/>
                  </a:lnTo>
                  <a:lnTo>
                    <a:pt x="355193" y="101638"/>
                  </a:lnTo>
                  <a:lnTo>
                    <a:pt x="348589" y="105575"/>
                  </a:lnTo>
                  <a:lnTo>
                    <a:pt x="341261" y="106908"/>
                  </a:lnTo>
                  <a:lnTo>
                    <a:pt x="333171" y="106908"/>
                  </a:lnTo>
                  <a:lnTo>
                    <a:pt x="328206" y="102844"/>
                  </a:lnTo>
                  <a:lnTo>
                    <a:pt x="328206" y="90093"/>
                  </a:lnTo>
                  <a:lnTo>
                    <a:pt x="334416" y="86182"/>
                  </a:lnTo>
                  <a:lnTo>
                    <a:pt x="361594" y="83743"/>
                  </a:lnTo>
                  <a:lnTo>
                    <a:pt x="361594" y="69354"/>
                  </a:lnTo>
                  <a:lnTo>
                    <a:pt x="330987" y="71894"/>
                  </a:lnTo>
                  <a:lnTo>
                    <a:pt x="323697" y="74422"/>
                  </a:lnTo>
                  <a:lnTo>
                    <a:pt x="312140" y="83096"/>
                  </a:lnTo>
                  <a:lnTo>
                    <a:pt x="309206" y="89496"/>
                  </a:lnTo>
                  <a:lnTo>
                    <a:pt x="309206" y="98082"/>
                  </a:lnTo>
                  <a:lnTo>
                    <a:pt x="311238" y="107975"/>
                  </a:lnTo>
                  <a:lnTo>
                    <a:pt x="317119" y="115773"/>
                  </a:lnTo>
                  <a:lnTo>
                    <a:pt x="325907" y="120878"/>
                  </a:lnTo>
                  <a:lnTo>
                    <a:pt x="336689" y="122643"/>
                  </a:lnTo>
                  <a:lnTo>
                    <a:pt x="342392" y="122643"/>
                  </a:lnTo>
                  <a:lnTo>
                    <a:pt x="347560" y="121399"/>
                  </a:lnTo>
                  <a:lnTo>
                    <a:pt x="356590" y="116433"/>
                  </a:lnTo>
                  <a:lnTo>
                    <a:pt x="360006" y="113258"/>
                  </a:lnTo>
                  <a:lnTo>
                    <a:pt x="362242" y="109448"/>
                  </a:lnTo>
                  <a:lnTo>
                    <a:pt x="362292" y="111379"/>
                  </a:lnTo>
                  <a:lnTo>
                    <a:pt x="362508" y="115773"/>
                  </a:lnTo>
                  <a:lnTo>
                    <a:pt x="362889" y="119316"/>
                  </a:lnTo>
                  <a:lnTo>
                    <a:pt x="363181" y="121005"/>
                  </a:lnTo>
                  <a:lnTo>
                    <a:pt x="381342" y="121005"/>
                  </a:lnTo>
                  <a:close/>
                </a:path>
                <a:path w="5831840" h="154939">
                  <a:moveTo>
                    <a:pt x="466471" y="37465"/>
                  </a:moveTo>
                  <a:lnTo>
                    <a:pt x="392557" y="37465"/>
                  </a:lnTo>
                  <a:lnTo>
                    <a:pt x="392557" y="53035"/>
                  </a:lnTo>
                  <a:lnTo>
                    <a:pt x="419887" y="53035"/>
                  </a:lnTo>
                  <a:lnTo>
                    <a:pt x="419887" y="121005"/>
                  </a:lnTo>
                  <a:lnTo>
                    <a:pt x="439089" y="121005"/>
                  </a:lnTo>
                  <a:lnTo>
                    <a:pt x="439089" y="53035"/>
                  </a:lnTo>
                  <a:lnTo>
                    <a:pt x="466471" y="53035"/>
                  </a:lnTo>
                  <a:lnTo>
                    <a:pt x="466471" y="37465"/>
                  </a:lnTo>
                  <a:close/>
                </a:path>
                <a:path w="5831840" h="154939">
                  <a:moveTo>
                    <a:pt x="559485" y="37465"/>
                  </a:moveTo>
                  <a:lnTo>
                    <a:pt x="533895" y="37465"/>
                  </a:lnTo>
                  <a:lnTo>
                    <a:pt x="499960" y="100063"/>
                  </a:lnTo>
                  <a:lnTo>
                    <a:pt x="499960" y="37465"/>
                  </a:lnTo>
                  <a:lnTo>
                    <a:pt x="480707" y="37465"/>
                  </a:lnTo>
                  <a:lnTo>
                    <a:pt x="480707" y="121005"/>
                  </a:lnTo>
                  <a:lnTo>
                    <a:pt x="506450" y="121005"/>
                  </a:lnTo>
                  <a:lnTo>
                    <a:pt x="517690" y="100063"/>
                  </a:lnTo>
                  <a:lnTo>
                    <a:pt x="540245" y="58102"/>
                  </a:lnTo>
                  <a:lnTo>
                    <a:pt x="540245" y="121005"/>
                  </a:lnTo>
                  <a:lnTo>
                    <a:pt x="559485" y="121005"/>
                  </a:lnTo>
                  <a:lnTo>
                    <a:pt x="559485" y="58102"/>
                  </a:lnTo>
                  <a:lnTo>
                    <a:pt x="559485" y="37465"/>
                  </a:lnTo>
                  <a:close/>
                </a:path>
                <a:path w="5831840" h="154939">
                  <a:moveTo>
                    <a:pt x="649236" y="37465"/>
                  </a:moveTo>
                  <a:lnTo>
                    <a:pt x="630085" y="37465"/>
                  </a:lnTo>
                  <a:lnTo>
                    <a:pt x="630085" y="76555"/>
                  </a:lnTo>
                  <a:lnTo>
                    <a:pt x="601357" y="76555"/>
                  </a:lnTo>
                  <a:lnTo>
                    <a:pt x="597293" y="74028"/>
                  </a:lnTo>
                  <a:lnTo>
                    <a:pt x="597293" y="37414"/>
                  </a:lnTo>
                  <a:lnTo>
                    <a:pt x="578040" y="37465"/>
                  </a:lnTo>
                  <a:lnTo>
                    <a:pt x="578040" y="66332"/>
                  </a:lnTo>
                  <a:lnTo>
                    <a:pt x="579526" y="78498"/>
                  </a:lnTo>
                  <a:lnTo>
                    <a:pt x="584200" y="86461"/>
                  </a:lnTo>
                  <a:lnTo>
                    <a:pt x="592823" y="90843"/>
                  </a:lnTo>
                  <a:lnTo>
                    <a:pt x="606171" y="92278"/>
                  </a:lnTo>
                  <a:lnTo>
                    <a:pt x="630085" y="92278"/>
                  </a:lnTo>
                  <a:lnTo>
                    <a:pt x="630085" y="121005"/>
                  </a:lnTo>
                  <a:lnTo>
                    <a:pt x="649236" y="121005"/>
                  </a:lnTo>
                  <a:lnTo>
                    <a:pt x="649236" y="76555"/>
                  </a:lnTo>
                  <a:lnTo>
                    <a:pt x="649236" y="37465"/>
                  </a:lnTo>
                  <a:close/>
                </a:path>
                <a:path w="5831840" h="154939">
                  <a:moveTo>
                    <a:pt x="744283" y="75806"/>
                  </a:moveTo>
                  <a:lnTo>
                    <a:pt x="743280" y="69316"/>
                  </a:lnTo>
                  <a:lnTo>
                    <a:pt x="741819" y="59753"/>
                  </a:lnTo>
                  <a:lnTo>
                    <a:pt x="737158" y="51600"/>
                  </a:lnTo>
                  <a:lnTo>
                    <a:pt x="734542" y="47040"/>
                  </a:lnTo>
                  <a:lnTo>
                    <a:pt x="725436" y="40538"/>
                  </a:lnTo>
                  <a:lnTo>
                    <a:pt x="725436" y="69316"/>
                  </a:lnTo>
                  <a:lnTo>
                    <a:pt x="687184" y="69316"/>
                  </a:lnTo>
                  <a:lnTo>
                    <a:pt x="689559" y="61595"/>
                  </a:lnTo>
                  <a:lnTo>
                    <a:pt x="693864" y="56057"/>
                  </a:lnTo>
                  <a:lnTo>
                    <a:pt x="699592" y="52717"/>
                  </a:lnTo>
                  <a:lnTo>
                    <a:pt x="706183" y="51600"/>
                  </a:lnTo>
                  <a:lnTo>
                    <a:pt x="716953" y="51600"/>
                  </a:lnTo>
                  <a:lnTo>
                    <a:pt x="724941" y="57797"/>
                  </a:lnTo>
                  <a:lnTo>
                    <a:pt x="725436" y="69316"/>
                  </a:lnTo>
                  <a:lnTo>
                    <a:pt x="725436" y="40538"/>
                  </a:lnTo>
                  <a:lnTo>
                    <a:pt x="722884" y="38709"/>
                  </a:lnTo>
                  <a:lnTo>
                    <a:pt x="707326" y="35826"/>
                  </a:lnTo>
                  <a:lnTo>
                    <a:pt x="691591" y="38811"/>
                  </a:lnTo>
                  <a:lnTo>
                    <a:pt x="679030" y="47625"/>
                  </a:lnTo>
                  <a:lnTo>
                    <a:pt x="670763" y="61379"/>
                  </a:lnTo>
                  <a:lnTo>
                    <a:pt x="667931" y="79184"/>
                  </a:lnTo>
                  <a:lnTo>
                    <a:pt x="671004" y="97497"/>
                  </a:lnTo>
                  <a:lnTo>
                    <a:pt x="679691" y="111226"/>
                  </a:lnTo>
                  <a:lnTo>
                    <a:pt x="692404" y="119786"/>
                  </a:lnTo>
                  <a:lnTo>
                    <a:pt x="707567" y="122643"/>
                  </a:lnTo>
                  <a:lnTo>
                    <a:pt x="720813" y="120726"/>
                  </a:lnTo>
                  <a:lnTo>
                    <a:pt x="731621" y="115227"/>
                  </a:lnTo>
                  <a:lnTo>
                    <a:pt x="739241" y="106908"/>
                  </a:lnTo>
                  <a:lnTo>
                    <a:pt x="739508" y="106616"/>
                  </a:lnTo>
                  <a:lnTo>
                    <a:pt x="744042" y="95300"/>
                  </a:lnTo>
                  <a:lnTo>
                    <a:pt x="724941" y="95300"/>
                  </a:lnTo>
                  <a:lnTo>
                    <a:pt x="723303" y="102400"/>
                  </a:lnTo>
                  <a:lnTo>
                    <a:pt x="717092" y="106908"/>
                  </a:lnTo>
                  <a:lnTo>
                    <a:pt x="707567" y="106908"/>
                  </a:lnTo>
                  <a:lnTo>
                    <a:pt x="700341" y="105460"/>
                  </a:lnTo>
                  <a:lnTo>
                    <a:pt x="693775" y="100965"/>
                  </a:lnTo>
                  <a:lnTo>
                    <a:pt x="688911" y="93764"/>
                  </a:lnTo>
                  <a:lnTo>
                    <a:pt x="686790" y="84239"/>
                  </a:lnTo>
                  <a:lnTo>
                    <a:pt x="744131" y="84239"/>
                  </a:lnTo>
                  <a:lnTo>
                    <a:pt x="744181" y="80568"/>
                  </a:lnTo>
                  <a:lnTo>
                    <a:pt x="744283" y="75806"/>
                  </a:lnTo>
                  <a:close/>
                </a:path>
                <a:path w="5831840" h="154939">
                  <a:moveTo>
                    <a:pt x="834923" y="66040"/>
                  </a:moveTo>
                  <a:lnTo>
                    <a:pt x="798804" y="35826"/>
                  </a:lnTo>
                  <a:lnTo>
                    <a:pt x="782535" y="38925"/>
                  </a:lnTo>
                  <a:lnTo>
                    <a:pt x="769772" y="47917"/>
                  </a:lnTo>
                  <a:lnTo>
                    <a:pt x="761492" y="61722"/>
                  </a:lnTo>
                  <a:lnTo>
                    <a:pt x="758621" y="79235"/>
                  </a:lnTo>
                  <a:lnTo>
                    <a:pt x="761492" y="96786"/>
                  </a:lnTo>
                  <a:lnTo>
                    <a:pt x="769772" y="110604"/>
                  </a:lnTo>
                  <a:lnTo>
                    <a:pt x="782535" y="119583"/>
                  </a:lnTo>
                  <a:lnTo>
                    <a:pt x="798804" y="122643"/>
                  </a:lnTo>
                  <a:lnTo>
                    <a:pt x="812939" y="120675"/>
                  </a:lnTo>
                  <a:lnTo>
                    <a:pt x="824001" y="114884"/>
                  </a:lnTo>
                  <a:lnTo>
                    <a:pt x="830313" y="106908"/>
                  </a:lnTo>
                  <a:lnTo>
                    <a:pt x="831494" y="105422"/>
                  </a:lnTo>
                  <a:lnTo>
                    <a:pt x="834923" y="92481"/>
                  </a:lnTo>
                  <a:lnTo>
                    <a:pt x="815670" y="92481"/>
                  </a:lnTo>
                  <a:lnTo>
                    <a:pt x="814285" y="101358"/>
                  </a:lnTo>
                  <a:lnTo>
                    <a:pt x="808482" y="106908"/>
                  </a:lnTo>
                  <a:lnTo>
                    <a:pt x="798055" y="106908"/>
                  </a:lnTo>
                  <a:lnTo>
                    <a:pt x="789190" y="104762"/>
                  </a:lnTo>
                  <a:lnTo>
                    <a:pt x="782904" y="98869"/>
                  </a:lnTo>
                  <a:lnTo>
                    <a:pt x="779145" y="90081"/>
                  </a:lnTo>
                  <a:lnTo>
                    <a:pt x="777913" y="79235"/>
                  </a:lnTo>
                  <a:lnTo>
                    <a:pt x="779145" y="68414"/>
                  </a:lnTo>
                  <a:lnTo>
                    <a:pt x="782904" y="59639"/>
                  </a:lnTo>
                  <a:lnTo>
                    <a:pt x="789190" y="53759"/>
                  </a:lnTo>
                  <a:lnTo>
                    <a:pt x="798055" y="51600"/>
                  </a:lnTo>
                  <a:lnTo>
                    <a:pt x="808482" y="51600"/>
                  </a:lnTo>
                  <a:lnTo>
                    <a:pt x="814285" y="57150"/>
                  </a:lnTo>
                  <a:lnTo>
                    <a:pt x="815670" y="66040"/>
                  </a:lnTo>
                  <a:lnTo>
                    <a:pt x="834923" y="66040"/>
                  </a:lnTo>
                  <a:close/>
                </a:path>
                <a:path w="5831840" h="154939">
                  <a:moveTo>
                    <a:pt x="931354" y="121005"/>
                  </a:moveTo>
                  <a:lnTo>
                    <a:pt x="906310" y="84239"/>
                  </a:lnTo>
                  <a:lnTo>
                    <a:pt x="899414" y="74117"/>
                  </a:lnTo>
                  <a:lnTo>
                    <a:pt x="897026" y="70599"/>
                  </a:lnTo>
                  <a:lnTo>
                    <a:pt x="929614" y="37465"/>
                  </a:lnTo>
                  <a:lnTo>
                    <a:pt x="905967" y="37465"/>
                  </a:lnTo>
                  <a:lnTo>
                    <a:pt x="872274" y="74117"/>
                  </a:lnTo>
                  <a:lnTo>
                    <a:pt x="872274" y="37465"/>
                  </a:lnTo>
                  <a:lnTo>
                    <a:pt x="853033" y="37465"/>
                  </a:lnTo>
                  <a:lnTo>
                    <a:pt x="853033" y="121005"/>
                  </a:lnTo>
                  <a:lnTo>
                    <a:pt x="872274" y="121005"/>
                  </a:lnTo>
                  <a:lnTo>
                    <a:pt x="872274" y="95656"/>
                  </a:lnTo>
                  <a:lnTo>
                    <a:pt x="883539" y="84239"/>
                  </a:lnTo>
                  <a:lnTo>
                    <a:pt x="908494" y="121005"/>
                  </a:lnTo>
                  <a:lnTo>
                    <a:pt x="931354" y="121005"/>
                  </a:lnTo>
                  <a:close/>
                </a:path>
                <a:path w="5831840" h="154939">
                  <a:moveTo>
                    <a:pt x="1023035" y="37465"/>
                  </a:moveTo>
                  <a:lnTo>
                    <a:pt x="997445" y="37465"/>
                  </a:lnTo>
                  <a:lnTo>
                    <a:pt x="963510" y="100063"/>
                  </a:lnTo>
                  <a:lnTo>
                    <a:pt x="963510" y="37465"/>
                  </a:lnTo>
                  <a:lnTo>
                    <a:pt x="944257" y="37465"/>
                  </a:lnTo>
                  <a:lnTo>
                    <a:pt x="944257" y="121005"/>
                  </a:lnTo>
                  <a:lnTo>
                    <a:pt x="970000" y="121005"/>
                  </a:lnTo>
                  <a:lnTo>
                    <a:pt x="981240" y="100063"/>
                  </a:lnTo>
                  <a:lnTo>
                    <a:pt x="1003795" y="58102"/>
                  </a:lnTo>
                  <a:lnTo>
                    <a:pt x="1003795" y="121005"/>
                  </a:lnTo>
                  <a:lnTo>
                    <a:pt x="1023035" y="121005"/>
                  </a:lnTo>
                  <a:lnTo>
                    <a:pt x="1023035" y="58102"/>
                  </a:lnTo>
                  <a:lnTo>
                    <a:pt x="1023035" y="37465"/>
                  </a:lnTo>
                  <a:close/>
                </a:path>
                <a:path w="5831840" h="154939">
                  <a:moveTo>
                    <a:pt x="1118095" y="75806"/>
                  </a:moveTo>
                  <a:lnTo>
                    <a:pt x="1117104" y="69316"/>
                  </a:lnTo>
                  <a:lnTo>
                    <a:pt x="1115656" y="59753"/>
                  </a:lnTo>
                  <a:lnTo>
                    <a:pt x="1110983" y="51600"/>
                  </a:lnTo>
                  <a:lnTo>
                    <a:pt x="1108367" y="47040"/>
                  </a:lnTo>
                  <a:lnTo>
                    <a:pt x="1099235" y="40525"/>
                  </a:lnTo>
                  <a:lnTo>
                    <a:pt x="1099235" y="69316"/>
                  </a:lnTo>
                  <a:lnTo>
                    <a:pt x="1060996" y="69316"/>
                  </a:lnTo>
                  <a:lnTo>
                    <a:pt x="1063358" y="61595"/>
                  </a:lnTo>
                  <a:lnTo>
                    <a:pt x="1067676" y="56057"/>
                  </a:lnTo>
                  <a:lnTo>
                    <a:pt x="1073391" y="52717"/>
                  </a:lnTo>
                  <a:lnTo>
                    <a:pt x="1079995" y="51600"/>
                  </a:lnTo>
                  <a:lnTo>
                    <a:pt x="1090752" y="51600"/>
                  </a:lnTo>
                  <a:lnTo>
                    <a:pt x="1098740" y="57797"/>
                  </a:lnTo>
                  <a:lnTo>
                    <a:pt x="1099235" y="69316"/>
                  </a:lnTo>
                  <a:lnTo>
                    <a:pt x="1099235" y="40525"/>
                  </a:lnTo>
                  <a:lnTo>
                    <a:pt x="1096695" y="38709"/>
                  </a:lnTo>
                  <a:lnTo>
                    <a:pt x="1081125" y="35826"/>
                  </a:lnTo>
                  <a:lnTo>
                    <a:pt x="1065403" y="38811"/>
                  </a:lnTo>
                  <a:lnTo>
                    <a:pt x="1052842" y="47625"/>
                  </a:lnTo>
                  <a:lnTo>
                    <a:pt x="1044575" y="61379"/>
                  </a:lnTo>
                  <a:lnTo>
                    <a:pt x="1041742" y="79184"/>
                  </a:lnTo>
                  <a:lnTo>
                    <a:pt x="1044816" y="97497"/>
                  </a:lnTo>
                  <a:lnTo>
                    <a:pt x="1053503" y="111226"/>
                  </a:lnTo>
                  <a:lnTo>
                    <a:pt x="1066215" y="119786"/>
                  </a:lnTo>
                  <a:lnTo>
                    <a:pt x="1081379" y="122643"/>
                  </a:lnTo>
                  <a:lnTo>
                    <a:pt x="1094625" y="120726"/>
                  </a:lnTo>
                  <a:lnTo>
                    <a:pt x="1105433" y="115227"/>
                  </a:lnTo>
                  <a:lnTo>
                    <a:pt x="1113040" y="106908"/>
                  </a:lnTo>
                  <a:lnTo>
                    <a:pt x="1113320" y="106616"/>
                  </a:lnTo>
                  <a:lnTo>
                    <a:pt x="1117841" y="95300"/>
                  </a:lnTo>
                  <a:lnTo>
                    <a:pt x="1098740" y="95300"/>
                  </a:lnTo>
                  <a:lnTo>
                    <a:pt x="1097153" y="102400"/>
                  </a:lnTo>
                  <a:lnTo>
                    <a:pt x="1090955" y="106908"/>
                  </a:lnTo>
                  <a:lnTo>
                    <a:pt x="1081379" y="106908"/>
                  </a:lnTo>
                  <a:lnTo>
                    <a:pt x="1074140" y="105460"/>
                  </a:lnTo>
                  <a:lnTo>
                    <a:pt x="1067574" y="100965"/>
                  </a:lnTo>
                  <a:lnTo>
                    <a:pt x="1062710" y="93764"/>
                  </a:lnTo>
                  <a:lnTo>
                    <a:pt x="1060589" y="84239"/>
                  </a:lnTo>
                  <a:lnTo>
                    <a:pt x="1117942" y="84239"/>
                  </a:lnTo>
                  <a:lnTo>
                    <a:pt x="1118044" y="80568"/>
                  </a:lnTo>
                  <a:lnTo>
                    <a:pt x="1118095" y="75806"/>
                  </a:lnTo>
                  <a:close/>
                </a:path>
                <a:path w="5831840" h="154939">
                  <a:moveTo>
                    <a:pt x="1237449" y="37465"/>
                  </a:moveTo>
                  <a:lnTo>
                    <a:pt x="1163535" y="37465"/>
                  </a:lnTo>
                  <a:lnTo>
                    <a:pt x="1163535" y="53035"/>
                  </a:lnTo>
                  <a:lnTo>
                    <a:pt x="1190866" y="53035"/>
                  </a:lnTo>
                  <a:lnTo>
                    <a:pt x="1190866" y="121005"/>
                  </a:lnTo>
                  <a:lnTo>
                    <a:pt x="1210068" y="121005"/>
                  </a:lnTo>
                  <a:lnTo>
                    <a:pt x="1210068" y="53035"/>
                  </a:lnTo>
                  <a:lnTo>
                    <a:pt x="1237449" y="53035"/>
                  </a:lnTo>
                  <a:lnTo>
                    <a:pt x="1237449" y="37465"/>
                  </a:lnTo>
                  <a:close/>
                </a:path>
                <a:path w="5831840" h="154939">
                  <a:moveTo>
                    <a:pt x="1333093" y="79235"/>
                  </a:moveTo>
                  <a:lnTo>
                    <a:pt x="1330604" y="62026"/>
                  </a:lnTo>
                  <a:lnTo>
                    <a:pt x="1325029" y="51600"/>
                  </a:lnTo>
                  <a:lnTo>
                    <a:pt x="1323492" y="48717"/>
                  </a:lnTo>
                  <a:lnTo>
                    <a:pt x="1323213" y="48196"/>
                  </a:lnTo>
                  <a:lnTo>
                    <a:pt x="1313853" y="40817"/>
                  </a:lnTo>
                  <a:lnTo>
                    <a:pt x="1313853" y="79235"/>
                  </a:lnTo>
                  <a:lnTo>
                    <a:pt x="1312265" y="90906"/>
                  </a:lnTo>
                  <a:lnTo>
                    <a:pt x="1307909" y="99606"/>
                  </a:lnTo>
                  <a:lnTo>
                    <a:pt x="1301356" y="105041"/>
                  </a:lnTo>
                  <a:lnTo>
                    <a:pt x="1293164" y="106908"/>
                  </a:lnTo>
                  <a:lnTo>
                    <a:pt x="1291869" y="106908"/>
                  </a:lnTo>
                  <a:lnTo>
                    <a:pt x="1283957" y="105079"/>
                  </a:lnTo>
                  <a:lnTo>
                    <a:pt x="1277213" y="99529"/>
                  </a:lnTo>
                  <a:lnTo>
                    <a:pt x="1272565" y="90754"/>
                  </a:lnTo>
                  <a:lnTo>
                    <a:pt x="1270939" y="79235"/>
                  </a:lnTo>
                  <a:lnTo>
                    <a:pt x="1272565" y="67741"/>
                  </a:lnTo>
                  <a:lnTo>
                    <a:pt x="1277213" y="58978"/>
                  </a:lnTo>
                  <a:lnTo>
                    <a:pt x="1283957" y="53454"/>
                  </a:lnTo>
                  <a:lnTo>
                    <a:pt x="1291869" y="51600"/>
                  </a:lnTo>
                  <a:lnTo>
                    <a:pt x="1293164" y="51600"/>
                  </a:lnTo>
                  <a:lnTo>
                    <a:pt x="1301356" y="53479"/>
                  </a:lnTo>
                  <a:lnTo>
                    <a:pt x="1307909" y="58915"/>
                  </a:lnTo>
                  <a:lnTo>
                    <a:pt x="1312265" y="67602"/>
                  </a:lnTo>
                  <a:lnTo>
                    <a:pt x="1313853" y="79235"/>
                  </a:lnTo>
                  <a:lnTo>
                    <a:pt x="1313853" y="40817"/>
                  </a:lnTo>
                  <a:lnTo>
                    <a:pt x="1311592" y="39027"/>
                  </a:lnTo>
                  <a:lnTo>
                    <a:pt x="1296441" y="35826"/>
                  </a:lnTo>
                  <a:lnTo>
                    <a:pt x="1288199" y="36906"/>
                  </a:lnTo>
                  <a:lnTo>
                    <a:pt x="1280833" y="39763"/>
                  </a:lnTo>
                  <a:lnTo>
                    <a:pt x="1274902" y="43891"/>
                  </a:lnTo>
                  <a:lnTo>
                    <a:pt x="1270939" y="48717"/>
                  </a:lnTo>
                  <a:lnTo>
                    <a:pt x="1270939" y="37465"/>
                  </a:lnTo>
                  <a:lnTo>
                    <a:pt x="1251635" y="37465"/>
                  </a:lnTo>
                  <a:lnTo>
                    <a:pt x="1251635" y="154444"/>
                  </a:lnTo>
                  <a:lnTo>
                    <a:pt x="1270939" y="154444"/>
                  </a:lnTo>
                  <a:lnTo>
                    <a:pt x="1270939" y="109740"/>
                  </a:lnTo>
                  <a:lnTo>
                    <a:pt x="1274787" y="114630"/>
                  </a:lnTo>
                  <a:lnTo>
                    <a:pt x="1280477" y="118745"/>
                  </a:lnTo>
                  <a:lnTo>
                    <a:pt x="1287589" y="121589"/>
                  </a:lnTo>
                  <a:lnTo>
                    <a:pt x="1295692" y="122643"/>
                  </a:lnTo>
                  <a:lnTo>
                    <a:pt x="1310957" y="119481"/>
                  </a:lnTo>
                  <a:lnTo>
                    <a:pt x="1322832" y="110274"/>
                  </a:lnTo>
                  <a:lnTo>
                    <a:pt x="1323124" y="109740"/>
                  </a:lnTo>
                  <a:lnTo>
                    <a:pt x="1324686" y="106908"/>
                  </a:lnTo>
                  <a:lnTo>
                    <a:pt x="1330477" y="96418"/>
                  </a:lnTo>
                  <a:lnTo>
                    <a:pt x="1333093" y="79235"/>
                  </a:lnTo>
                  <a:close/>
                </a:path>
                <a:path w="5831840" h="154939">
                  <a:moveTo>
                    <a:pt x="1423238" y="75806"/>
                  </a:moveTo>
                  <a:lnTo>
                    <a:pt x="1422234" y="69316"/>
                  </a:lnTo>
                  <a:lnTo>
                    <a:pt x="1420774" y="59753"/>
                  </a:lnTo>
                  <a:lnTo>
                    <a:pt x="1416113" y="51600"/>
                  </a:lnTo>
                  <a:lnTo>
                    <a:pt x="1413497" y="47040"/>
                  </a:lnTo>
                  <a:lnTo>
                    <a:pt x="1404391" y="40538"/>
                  </a:lnTo>
                  <a:lnTo>
                    <a:pt x="1404391" y="69316"/>
                  </a:lnTo>
                  <a:lnTo>
                    <a:pt x="1366139" y="69316"/>
                  </a:lnTo>
                  <a:lnTo>
                    <a:pt x="1368513" y="61595"/>
                  </a:lnTo>
                  <a:lnTo>
                    <a:pt x="1372819" y="56057"/>
                  </a:lnTo>
                  <a:lnTo>
                    <a:pt x="1378546" y="52717"/>
                  </a:lnTo>
                  <a:lnTo>
                    <a:pt x="1385138" y="51600"/>
                  </a:lnTo>
                  <a:lnTo>
                    <a:pt x="1395907" y="51600"/>
                  </a:lnTo>
                  <a:lnTo>
                    <a:pt x="1403896" y="57797"/>
                  </a:lnTo>
                  <a:lnTo>
                    <a:pt x="1404391" y="69316"/>
                  </a:lnTo>
                  <a:lnTo>
                    <a:pt x="1404391" y="40538"/>
                  </a:lnTo>
                  <a:lnTo>
                    <a:pt x="1401838" y="38709"/>
                  </a:lnTo>
                  <a:lnTo>
                    <a:pt x="1386281" y="35826"/>
                  </a:lnTo>
                  <a:lnTo>
                    <a:pt x="1370533" y="38811"/>
                  </a:lnTo>
                  <a:lnTo>
                    <a:pt x="1357972" y="47625"/>
                  </a:lnTo>
                  <a:lnTo>
                    <a:pt x="1349705" y="61379"/>
                  </a:lnTo>
                  <a:lnTo>
                    <a:pt x="1346885" y="79184"/>
                  </a:lnTo>
                  <a:lnTo>
                    <a:pt x="1349959" y="97497"/>
                  </a:lnTo>
                  <a:lnTo>
                    <a:pt x="1358646" y="111226"/>
                  </a:lnTo>
                  <a:lnTo>
                    <a:pt x="1371358" y="119786"/>
                  </a:lnTo>
                  <a:lnTo>
                    <a:pt x="1386522" y="122643"/>
                  </a:lnTo>
                  <a:lnTo>
                    <a:pt x="1399768" y="120726"/>
                  </a:lnTo>
                  <a:lnTo>
                    <a:pt x="1410576" y="115227"/>
                  </a:lnTo>
                  <a:lnTo>
                    <a:pt x="1418183" y="106908"/>
                  </a:lnTo>
                  <a:lnTo>
                    <a:pt x="1418463" y="106616"/>
                  </a:lnTo>
                  <a:lnTo>
                    <a:pt x="1422984" y="95300"/>
                  </a:lnTo>
                  <a:lnTo>
                    <a:pt x="1403896" y="95300"/>
                  </a:lnTo>
                  <a:lnTo>
                    <a:pt x="1402257" y="102400"/>
                  </a:lnTo>
                  <a:lnTo>
                    <a:pt x="1396047" y="106908"/>
                  </a:lnTo>
                  <a:lnTo>
                    <a:pt x="1386522" y="106908"/>
                  </a:lnTo>
                  <a:lnTo>
                    <a:pt x="1379296" y="105460"/>
                  </a:lnTo>
                  <a:lnTo>
                    <a:pt x="1372717" y="100965"/>
                  </a:lnTo>
                  <a:lnTo>
                    <a:pt x="1367840" y="93764"/>
                  </a:lnTo>
                  <a:lnTo>
                    <a:pt x="1365694" y="84239"/>
                  </a:lnTo>
                  <a:lnTo>
                    <a:pt x="1423085" y="84239"/>
                  </a:lnTo>
                  <a:lnTo>
                    <a:pt x="1423136" y="80568"/>
                  </a:lnTo>
                  <a:lnTo>
                    <a:pt x="1423238" y="75806"/>
                  </a:lnTo>
                  <a:close/>
                </a:path>
                <a:path w="5831840" h="154939">
                  <a:moveTo>
                    <a:pt x="1520723" y="121005"/>
                  </a:moveTo>
                  <a:lnTo>
                    <a:pt x="1495679" y="84239"/>
                  </a:lnTo>
                  <a:lnTo>
                    <a:pt x="1488782" y="74117"/>
                  </a:lnTo>
                  <a:lnTo>
                    <a:pt x="1486395" y="70599"/>
                  </a:lnTo>
                  <a:lnTo>
                    <a:pt x="1519034" y="37465"/>
                  </a:lnTo>
                  <a:lnTo>
                    <a:pt x="1495374" y="37465"/>
                  </a:lnTo>
                  <a:lnTo>
                    <a:pt x="1461630" y="74117"/>
                  </a:lnTo>
                  <a:lnTo>
                    <a:pt x="1461630" y="37465"/>
                  </a:lnTo>
                  <a:lnTo>
                    <a:pt x="1442389" y="37465"/>
                  </a:lnTo>
                  <a:lnTo>
                    <a:pt x="1442389" y="121005"/>
                  </a:lnTo>
                  <a:lnTo>
                    <a:pt x="1461630" y="121005"/>
                  </a:lnTo>
                  <a:lnTo>
                    <a:pt x="1461630" y="95656"/>
                  </a:lnTo>
                  <a:lnTo>
                    <a:pt x="1472895" y="84239"/>
                  </a:lnTo>
                  <a:lnTo>
                    <a:pt x="1497901" y="121005"/>
                  </a:lnTo>
                  <a:lnTo>
                    <a:pt x="1520723" y="121005"/>
                  </a:lnTo>
                  <a:close/>
                </a:path>
                <a:path w="5831840" h="154939">
                  <a:moveTo>
                    <a:pt x="1612442" y="37465"/>
                  </a:moveTo>
                  <a:lnTo>
                    <a:pt x="1586801" y="37465"/>
                  </a:lnTo>
                  <a:lnTo>
                    <a:pt x="1552867" y="100063"/>
                  </a:lnTo>
                  <a:lnTo>
                    <a:pt x="1552867" y="37465"/>
                  </a:lnTo>
                  <a:lnTo>
                    <a:pt x="1533613" y="37465"/>
                  </a:lnTo>
                  <a:lnTo>
                    <a:pt x="1533613" y="121005"/>
                  </a:lnTo>
                  <a:lnTo>
                    <a:pt x="1559420" y="121005"/>
                  </a:lnTo>
                  <a:lnTo>
                    <a:pt x="1570647" y="100063"/>
                  </a:lnTo>
                  <a:lnTo>
                    <a:pt x="1593151" y="58102"/>
                  </a:lnTo>
                  <a:lnTo>
                    <a:pt x="1593151" y="121005"/>
                  </a:lnTo>
                  <a:lnTo>
                    <a:pt x="1612442" y="121005"/>
                  </a:lnTo>
                  <a:lnTo>
                    <a:pt x="1612442" y="58102"/>
                  </a:lnTo>
                  <a:lnTo>
                    <a:pt x="1612442" y="37465"/>
                  </a:lnTo>
                  <a:close/>
                </a:path>
                <a:path w="5831840" h="154939">
                  <a:moveTo>
                    <a:pt x="5225453" y="62115"/>
                  </a:moveTo>
                  <a:lnTo>
                    <a:pt x="5221224" y="40119"/>
                  </a:lnTo>
                  <a:lnTo>
                    <a:pt x="5212715" y="28829"/>
                  </a:lnTo>
                  <a:lnTo>
                    <a:pt x="5209451" y="24498"/>
                  </a:lnTo>
                  <a:lnTo>
                    <a:pt x="5205311" y="22275"/>
                  </a:lnTo>
                  <a:lnTo>
                    <a:pt x="5205311" y="62115"/>
                  </a:lnTo>
                  <a:lnTo>
                    <a:pt x="5202745" y="76212"/>
                  </a:lnTo>
                  <a:lnTo>
                    <a:pt x="5195430" y="86614"/>
                  </a:lnTo>
                  <a:lnTo>
                    <a:pt x="5184445" y="93103"/>
                  </a:lnTo>
                  <a:lnTo>
                    <a:pt x="5170881" y="95402"/>
                  </a:lnTo>
                  <a:lnTo>
                    <a:pt x="5170881" y="28829"/>
                  </a:lnTo>
                  <a:lnTo>
                    <a:pt x="5184445" y="31127"/>
                  </a:lnTo>
                  <a:lnTo>
                    <a:pt x="5195430" y="37604"/>
                  </a:lnTo>
                  <a:lnTo>
                    <a:pt x="5202745" y="48031"/>
                  </a:lnTo>
                  <a:lnTo>
                    <a:pt x="5205311" y="62115"/>
                  </a:lnTo>
                  <a:lnTo>
                    <a:pt x="5205311" y="22275"/>
                  </a:lnTo>
                  <a:lnTo>
                    <a:pt x="5192026" y="15125"/>
                  </a:lnTo>
                  <a:lnTo>
                    <a:pt x="5170881" y="11861"/>
                  </a:lnTo>
                  <a:lnTo>
                    <a:pt x="5170881" y="0"/>
                  </a:lnTo>
                  <a:lnTo>
                    <a:pt x="5151031" y="0"/>
                  </a:lnTo>
                  <a:lnTo>
                    <a:pt x="5151031" y="11861"/>
                  </a:lnTo>
                  <a:lnTo>
                    <a:pt x="5151031" y="28829"/>
                  </a:lnTo>
                  <a:lnTo>
                    <a:pt x="5151031" y="95402"/>
                  </a:lnTo>
                  <a:lnTo>
                    <a:pt x="5137467" y="93103"/>
                  </a:lnTo>
                  <a:lnTo>
                    <a:pt x="5126482" y="86614"/>
                  </a:lnTo>
                  <a:lnTo>
                    <a:pt x="5119154" y="76212"/>
                  </a:lnTo>
                  <a:lnTo>
                    <a:pt x="5116601" y="62115"/>
                  </a:lnTo>
                  <a:lnTo>
                    <a:pt x="5119154" y="48031"/>
                  </a:lnTo>
                  <a:lnTo>
                    <a:pt x="5126482" y="37604"/>
                  </a:lnTo>
                  <a:lnTo>
                    <a:pt x="5137467" y="31127"/>
                  </a:lnTo>
                  <a:lnTo>
                    <a:pt x="5151031" y="28829"/>
                  </a:lnTo>
                  <a:lnTo>
                    <a:pt x="5151031" y="11861"/>
                  </a:lnTo>
                  <a:lnTo>
                    <a:pt x="5129860" y="15113"/>
                  </a:lnTo>
                  <a:lnTo>
                    <a:pt x="5112436" y="24472"/>
                  </a:lnTo>
                  <a:lnTo>
                    <a:pt x="5100663" y="40106"/>
                  </a:lnTo>
                  <a:lnTo>
                    <a:pt x="5096459" y="62115"/>
                  </a:lnTo>
                  <a:lnTo>
                    <a:pt x="5100663" y="84099"/>
                  </a:lnTo>
                  <a:lnTo>
                    <a:pt x="5112436" y="99720"/>
                  </a:lnTo>
                  <a:lnTo>
                    <a:pt x="5129860" y="109105"/>
                  </a:lnTo>
                  <a:lnTo>
                    <a:pt x="5151031" y="112369"/>
                  </a:lnTo>
                  <a:lnTo>
                    <a:pt x="5151031" y="124828"/>
                  </a:lnTo>
                  <a:lnTo>
                    <a:pt x="5170881" y="124828"/>
                  </a:lnTo>
                  <a:lnTo>
                    <a:pt x="5170881" y="112369"/>
                  </a:lnTo>
                  <a:lnTo>
                    <a:pt x="5192026" y="109105"/>
                  </a:lnTo>
                  <a:lnTo>
                    <a:pt x="5209451" y="99720"/>
                  </a:lnTo>
                  <a:lnTo>
                    <a:pt x="5212689" y="95402"/>
                  </a:lnTo>
                  <a:lnTo>
                    <a:pt x="5221224" y="84099"/>
                  </a:lnTo>
                  <a:lnTo>
                    <a:pt x="5225453" y="62115"/>
                  </a:lnTo>
                  <a:close/>
                </a:path>
                <a:path w="5831840" h="154939">
                  <a:moveTo>
                    <a:pt x="5321338" y="79235"/>
                  </a:moveTo>
                  <a:lnTo>
                    <a:pt x="5318353" y="61887"/>
                  </a:lnTo>
                  <a:lnTo>
                    <a:pt x="5311940" y="51600"/>
                  </a:lnTo>
                  <a:lnTo>
                    <a:pt x="5309730" y="48069"/>
                  </a:lnTo>
                  <a:lnTo>
                    <a:pt x="5301996" y="42710"/>
                  </a:lnTo>
                  <a:lnTo>
                    <a:pt x="5301996" y="79235"/>
                  </a:lnTo>
                  <a:lnTo>
                    <a:pt x="5300472" y="90893"/>
                  </a:lnTo>
                  <a:lnTo>
                    <a:pt x="5296179" y="99593"/>
                  </a:lnTo>
                  <a:lnTo>
                    <a:pt x="5289512" y="105029"/>
                  </a:lnTo>
                  <a:lnTo>
                    <a:pt x="5280914" y="106908"/>
                  </a:lnTo>
                  <a:lnTo>
                    <a:pt x="5279568" y="106908"/>
                  </a:lnTo>
                  <a:lnTo>
                    <a:pt x="5270957" y="105029"/>
                  </a:lnTo>
                  <a:lnTo>
                    <a:pt x="5264302" y="99593"/>
                  </a:lnTo>
                  <a:lnTo>
                    <a:pt x="5259997" y="90893"/>
                  </a:lnTo>
                  <a:lnTo>
                    <a:pt x="5258486" y="79235"/>
                  </a:lnTo>
                  <a:lnTo>
                    <a:pt x="5259997" y="67602"/>
                  </a:lnTo>
                  <a:lnTo>
                    <a:pt x="5264302" y="58915"/>
                  </a:lnTo>
                  <a:lnTo>
                    <a:pt x="5270957" y="53479"/>
                  </a:lnTo>
                  <a:lnTo>
                    <a:pt x="5279568" y="51600"/>
                  </a:lnTo>
                  <a:lnTo>
                    <a:pt x="5280914" y="51600"/>
                  </a:lnTo>
                  <a:lnTo>
                    <a:pt x="5289512" y="53479"/>
                  </a:lnTo>
                  <a:lnTo>
                    <a:pt x="5296166" y="58915"/>
                  </a:lnTo>
                  <a:lnTo>
                    <a:pt x="5300472" y="67602"/>
                  </a:lnTo>
                  <a:lnTo>
                    <a:pt x="5301996" y="79235"/>
                  </a:lnTo>
                  <a:lnTo>
                    <a:pt x="5301996" y="42710"/>
                  </a:lnTo>
                  <a:lnTo>
                    <a:pt x="5296624" y="38976"/>
                  </a:lnTo>
                  <a:lnTo>
                    <a:pt x="5280215" y="35826"/>
                  </a:lnTo>
                  <a:lnTo>
                    <a:pt x="5263832" y="38976"/>
                  </a:lnTo>
                  <a:lnTo>
                    <a:pt x="5250739" y="48069"/>
                  </a:lnTo>
                  <a:lnTo>
                    <a:pt x="5242115" y="61887"/>
                  </a:lnTo>
                  <a:lnTo>
                    <a:pt x="5239143" y="79235"/>
                  </a:lnTo>
                  <a:lnTo>
                    <a:pt x="5242115" y="96596"/>
                  </a:lnTo>
                  <a:lnTo>
                    <a:pt x="5250739" y="110426"/>
                  </a:lnTo>
                  <a:lnTo>
                    <a:pt x="5263832" y="119519"/>
                  </a:lnTo>
                  <a:lnTo>
                    <a:pt x="5280215" y="122643"/>
                  </a:lnTo>
                  <a:lnTo>
                    <a:pt x="5296624" y="119519"/>
                  </a:lnTo>
                  <a:lnTo>
                    <a:pt x="5309730" y="110426"/>
                  </a:lnTo>
                  <a:lnTo>
                    <a:pt x="5311914" y="106908"/>
                  </a:lnTo>
                  <a:lnTo>
                    <a:pt x="5318353" y="96596"/>
                  </a:lnTo>
                  <a:lnTo>
                    <a:pt x="5321338" y="79235"/>
                  </a:lnTo>
                  <a:close/>
                </a:path>
                <a:path w="5831840" h="154939">
                  <a:moveTo>
                    <a:pt x="5421350" y="79235"/>
                  </a:moveTo>
                  <a:lnTo>
                    <a:pt x="5418861" y="62014"/>
                  </a:lnTo>
                  <a:lnTo>
                    <a:pt x="5413299" y="51600"/>
                  </a:lnTo>
                  <a:lnTo>
                    <a:pt x="5411762" y="48717"/>
                  </a:lnTo>
                  <a:lnTo>
                    <a:pt x="5411470" y="48171"/>
                  </a:lnTo>
                  <a:lnTo>
                    <a:pt x="5402110" y="40805"/>
                  </a:lnTo>
                  <a:lnTo>
                    <a:pt x="5402110" y="79235"/>
                  </a:lnTo>
                  <a:lnTo>
                    <a:pt x="5400522" y="90893"/>
                  </a:lnTo>
                  <a:lnTo>
                    <a:pt x="5396179" y="99593"/>
                  </a:lnTo>
                  <a:lnTo>
                    <a:pt x="5389626" y="105029"/>
                  </a:lnTo>
                  <a:lnTo>
                    <a:pt x="5381472" y="106908"/>
                  </a:lnTo>
                  <a:lnTo>
                    <a:pt x="5380126" y="106908"/>
                  </a:lnTo>
                  <a:lnTo>
                    <a:pt x="5372214" y="105079"/>
                  </a:lnTo>
                  <a:lnTo>
                    <a:pt x="5365470" y="99529"/>
                  </a:lnTo>
                  <a:lnTo>
                    <a:pt x="5360822" y="90754"/>
                  </a:lnTo>
                  <a:lnTo>
                    <a:pt x="5359197" y="79235"/>
                  </a:lnTo>
                  <a:lnTo>
                    <a:pt x="5360822" y="67741"/>
                  </a:lnTo>
                  <a:lnTo>
                    <a:pt x="5365470" y="58978"/>
                  </a:lnTo>
                  <a:lnTo>
                    <a:pt x="5372214" y="53454"/>
                  </a:lnTo>
                  <a:lnTo>
                    <a:pt x="5380126" y="51600"/>
                  </a:lnTo>
                  <a:lnTo>
                    <a:pt x="5381472" y="51600"/>
                  </a:lnTo>
                  <a:lnTo>
                    <a:pt x="5389626" y="53479"/>
                  </a:lnTo>
                  <a:lnTo>
                    <a:pt x="5396179" y="58915"/>
                  </a:lnTo>
                  <a:lnTo>
                    <a:pt x="5400522" y="67602"/>
                  </a:lnTo>
                  <a:lnTo>
                    <a:pt x="5402110" y="79235"/>
                  </a:lnTo>
                  <a:lnTo>
                    <a:pt x="5402110" y="40805"/>
                  </a:lnTo>
                  <a:lnTo>
                    <a:pt x="5399849" y="39014"/>
                  </a:lnTo>
                  <a:lnTo>
                    <a:pt x="5384698" y="35826"/>
                  </a:lnTo>
                  <a:lnTo>
                    <a:pt x="5376456" y="36906"/>
                  </a:lnTo>
                  <a:lnTo>
                    <a:pt x="5369090" y="39763"/>
                  </a:lnTo>
                  <a:lnTo>
                    <a:pt x="5363159" y="43891"/>
                  </a:lnTo>
                  <a:lnTo>
                    <a:pt x="5359197" y="48717"/>
                  </a:lnTo>
                  <a:lnTo>
                    <a:pt x="5359197" y="37465"/>
                  </a:lnTo>
                  <a:lnTo>
                    <a:pt x="5339893" y="37465"/>
                  </a:lnTo>
                  <a:lnTo>
                    <a:pt x="5339893" y="154444"/>
                  </a:lnTo>
                  <a:lnTo>
                    <a:pt x="5359197" y="154444"/>
                  </a:lnTo>
                  <a:lnTo>
                    <a:pt x="5359197" y="109740"/>
                  </a:lnTo>
                  <a:lnTo>
                    <a:pt x="5363057" y="114630"/>
                  </a:lnTo>
                  <a:lnTo>
                    <a:pt x="5368760" y="118745"/>
                  </a:lnTo>
                  <a:lnTo>
                    <a:pt x="5375884" y="121589"/>
                  </a:lnTo>
                  <a:lnTo>
                    <a:pt x="5384000" y="122643"/>
                  </a:lnTo>
                  <a:lnTo>
                    <a:pt x="5399240" y="119481"/>
                  </a:lnTo>
                  <a:lnTo>
                    <a:pt x="5411101" y="110274"/>
                  </a:lnTo>
                  <a:lnTo>
                    <a:pt x="5411394" y="109740"/>
                  </a:lnTo>
                  <a:lnTo>
                    <a:pt x="5412956" y="106908"/>
                  </a:lnTo>
                  <a:lnTo>
                    <a:pt x="5418747" y="96418"/>
                  </a:lnTo>
                  <a:lnTo>
                    <a:pt x="5421350" y="79235"/>
                  </a:lnTo>
                  <a:close/>
                </a:path>
                <a:path w="5831840" h="154939">
                  <a:moveTo>
                    <a:pt x="5542902" y="37465"/>
                  </a:moveTo>
                  <a:lnTo>
                    <a:pt x="5514670" y="37465"/>
                  </a:lnTo>
                  <a:lnTo>
                    <a:pt x="5492000" y="100114"/>
                  </a:lnTo>
                  <a:lnTo>
                    <a:pt x="5475351" y="53632"/>
                  </a:lnTo>
                  <a:lnTo>
                    <a:pt x="5469572" y="37465"/>
                  </a:lnTo>
                  <a:lnTo>
                    <a:pt x="5439956" y="37465"/>
                  </a:lnTo>
                  <a:lnTo>
                    <a:pt x="5439956" y="121005"/>
                  </a:lnTo>
                  <a:lnTo>
                    <a:pt x="5458066" y="121005"/>
                  </a:lnTo>
                  <a:lnTo>
                    <a:pt x="5458066" y="53632"/>
                  </a:lnTo>
                  <a:lnTo>
                    <a:pt x="5482221" y="121005"/>
                  </a:lnTo>
                  <a:lnTo>
                    <a:pt x="5500332" y="121005"/>
                  </a:lnTo>
                  <a:lnTo>
                    <a:pt x="5507799" y="100114"/>
                  </a:lnTo>
                  <a:lnTo>
                    <a:pt x="5524449" y="53632"/>
                  </a:lnTo>
                  <a:lnTo>
                    <a:pt x="5524449" y="121005"/>
                  </a:lnTo>
                  <a:lnTo>
                    <a:pt x="5542902" y="121005"/>
                  </a:lnTo>
                  <a:lnTo>
                    <a:pt x="5542902" y="53632"/>
                  </a:lnTo>
                  <a:lnTo>
                    <a:pt x="5542902" y="37465"/>
                  </a:lnTo>
                  <a:close/>
                </a:path>
                <a:path w="5831840" h="154939">
                  <a:moveTo>
                    <a:pt x="5633631" y="121005"/>
                  </a:moveTo>
                  <a:lnTo>
                    <a:pt x="5633034" y="117081"/>
                  </a:lnTo>
                  <a:lnTo>
                    <a:pt x="5632843" y="113258"/>
                  </a:lnTo>
                  <a:lnTo>
                    <a:pt x="5632742" y="109448"/>
                  </a:lnTo>
                  <a:lnTo>
                    <a:pt x="5632742" y="106908"/>
                  </a:lnTo>
                  <a:lnTo>
                    <a:pt x="5632742" y="83743"/>
                  </a:lnTo>
                  <a:lnTo>
                    <a:pt x="5632742" y="66586"/>
                  </a:lnTo>
                  <a:lnTo>
                    <a:pt x="5630329" y="53975"/>
                  </a:lnTo>
                  <a:lnTo>
                    <a:pt x="5628640" y="51600"/>
                  </a:lnTo>
                  <a:lnTo>
                    <a:pt x="5623420" y="44272"/>
                  </a:lnTo>
                  <a:lnTo>
                    <a:pt x="5612511" y="38036"/>
                  </a:lnTo>
                  <a:lnTo>
                    <a:pt x="5598109" y="35826"/>
                  </a:lnTo>
                  <a:lnTo>
                    <a:pt x="5584558" y="37744"/>
                  </a:lnTo>
                  <a:lnTo>
                    <a:pt x="5573700" y="43370"/>
                  </a:lnTo>
                  <a:lnTo>
                    <a:pt x="5566295" y="51930"/>
                  </a:lnTo>
                  <a:lnTo>
                    <a:pt x="5563146" y="62661"/>
                  </a:lnTo>
                  <a:lnTo>
                    <a:pt x="5582386" y="62661"/>
                  </a:lnTo>
                  <a:lnTo>
                    <a:pt x="5583136" y="56210"/>
                  </a:lnTo>
                  <a:lnTo>
                    <a:pt x="5589232" y="51600"/>
                  </a:lnTo>
                  <a:lnTo>
                    <a:pt x="5607990" y="51600"/>
                  </a:lnTo>
                  <a:lnTo>
                    <a:pt x="5613895" y="57696"/>
                  </a:lnTo>
                  <a:lnTo>
                    <a:pt x="5613895" y="69354"/>
                  </a:lnTo>
                  <a:lnTo>
                    <a:pt x="5613895" y="83743"/>
                  </a:lnTo>
                  <a:lnTo>
                    <a:pt x="5613895" y="88607"/>
                  </a:lnTo>
                  <a:lnTo>
                    <a:pt x="5612219" y="95758"/>
                  </a:lnTo>
                  <a:lnTo>
                    <a:pt x="5607507" y="101638"/>
                  </a:lnTo>
                  <a:lnTo>
                    <a:pt x="5600903" y="105575"/>
                  </a:lnTo>
                  <a:lnTo>
                    <a:pt x="5593550" y="106908"/>
                  </a:lnTo>
                  <a:lnTo>
                    <a:pt x="5585511" y="106908"/>
                  </a:lnTo>
                  <a:lnTo>
                    <a:pt x="5580507" y="102793"/>
                  </a:lnTo>
                  <a:lnTo>
                    <a:pt x="5580507" y="90093"/>
                  </a:lnTo>
                  <a:lnTo>
                    <a:pt x="5586704" y="86182"/>
                  </a:lnTo>
                  <a:lnTo>
                    <a:pt x="5613895" y="83743"/>
                  </a:lnTo>
                  <a:lnTo>
                    <a:pt x="5613895" y="69354"/>
                  </a:lnTo>
                  <a:lnTo>
                    <a:pt x="5583275" y="71894"/>
                  </a:lnTo>
                  <a:lnTo>
                    <a:pt x="5576036" y="74422"/>
                  </a:lnTo>
                  <a:lnTo>
                    <a:pt x="5564429" y="83058"/>
                  </a:lnTo>
                  <a:lnTo>
                    <a:pt x="5561508" y="89496"/>
                  </a:lnTo>
                  <a:lnTo>
                    <a:pt x="5561508" y="98082"/>
                  </a:lnTo>
                  <a:lnTo>
                    <a:pt x="5563540" y="107975"/>
                  </a:lnTo>
                  <a:lnTo>
                    <a:pt x="5569432" y="115773"/>
                  </a:lnTo>
                  <a:lnTo>
                    <a:pt x="5578221" y="120878"/>
                  </a:lnTo>
                  <a:lnTo>
                    <a:pt x="5588990" y="122643"/>
                  </a:lnTo>
                  <a:lnTo>
                    <a:pt x="5594693" y="122643"/>
                  </a:lnTo>
                  <a:lnTo>
                    <a:pt x="5599849" y="121399"/>
                  </a:lnTo>
                  <a:lnTo>
                    <a:pt x="5604421" y="118872"/>
                  </a:lnTo>
                  <a:lnTo>
                    <a:pt x="5608929" y="116433"/>
                  </a:lnTo>
                  <a:lnTo>
                    <a:pt x="5612358" y="113258"/>
                  </a:lnTo>
                  <a:lnTo>
                    <a:pt x="5614530" y="109448"/>
                  </a:lnTo>
                  <a:lnTo>
                    <a:pt x="5614860" y="115773"/>
                  </a:lnTo>
                  <a:lnTo>
                    <a:pt x="5615178" y="119316"/>
                  </a:lnTo>
                  <a:lnTo>
                    <a:pt x="5615533" y="121005"/>
                  </a:lnTo>
                  <a:lnTo>
                    <a:pt x="5633631" y="121005"/>
                  </a:lnTo>
                  <a:close/>
                </a:path>
                <a:path w="5831840" h="154939">
                  <a:moveTo>
                    <a:pt x="5718810" y="37465"/>
                  </a:moveTo>
                  <a:lnTo>
                    <a:pt x="5644896" y="37465"/>
                  </a:lnTo>
                  <a:lnTo>
                    <a:pt x="5644896" y="53035"/>
                  </a:lnTo>
                  <a:lnTo>
                    <a:pt x="5672226" y="53035"/>
                  </a:lnTo>
                  <a:lnTo>
                    <a:pt x="5672226" y="121005"/>
                  </a:lnTo>
                  <a:lnTo>
                    <a:pt x="5691378" y="121005"/>
                  </a:lnTo>
                  <a:lnTo>
                    <a:pt x="5691378" y="53035"/>
                  </a:lnTo>
                  <a:lnTo>
                    <a:pt x="5718810" y="53035"/>
                  </a:lnTo>
                  <a:lnTo>
                    <a:pt x="5718810" y="37465"/>
                  </a:lnTo>
                  <a:close/>
                </a:path>
                <a:path w="5831840" h="154939">
                  <a:moveTo>
                    <a:pt x="5802896" y="92227"/>
                  </a:moveTo>
                  <a:lnTo>
                    <a:pt x="5783656" y="66586"/>
                  </a:lnTo>
                  <a:lnTo>
                    <a:pt x="5783656" y="83248"/>
                  </a:lnTo>
                  <a:lnTo>
                    <a:pt x="5783656" y="97193"/>
                  </a:lnTo>
                  <a:lnTo>
                    <a:pt x="5782119" y="100520"/>
                  </a:lnTo>
                  <a:lnTo>
                    <a:pt x="5775909" y="104927"/>
                  </a:lnTo>
                  <a:lnTo>
                    <a:pt x="5772099" y="106019"/>
                  </a:lnTo>
                  <a:lnTo>
                    <a:pt x="5752249" y="106019"/>
                  </a:lnTo>
                  <a:lnTo>
                    <a:pt x="5752249" y="79883"/>
                  </a:lnTo>
                  <a:lnTo>
                    <a:pt x="5777103" y="79883"/>
                  </a:lnTo>
                  <a:lnTo>
                    <a:pt x="5783656" y="83248"/>
                  </a:lnTo>
                  <a:lnTo>
                    <a:pt x="5783656" y="66586"/>
                  </a:lnTo>
                  <a:lnTo>
                    <a:pt x="5771845" y="64897"/>
                  </a:lnTo>
                  <a:lnTo>
                    <a:pt x="5752249" y="64897"/>
                  </a:lnTo>
                  <a:lnTo>
                    <a:pt x="5752249" y="37465"/>
                  </a:lnTo>
                  <a:lnTo>
                    <a:pt x="5733008" y="37465"/>
                  </a:lnTo>
                  <a:lnTo>
                    <a:pt x="5733008" y="121005"/>
                  </a:lnTo>
                  <a:lnTo>
                    <a:pt x="5770753" y="121005"/>
                  </a:lnTo>
                  <a:lnTo>
                    <a:pt x="5783656" y="118986"/>
                  </a:lnTo>
                  <a:lnTo>
                    <a:pt x="5793829" y="113233"/>
                  </a:lnTo>
                  <a:lnTo>
                    <a:pt x="5799125" y="106019"/>
                  </a:lnTo>
                  <a:lnTo>
                    <a:pt x="5800496" y="104165"/>
                  </a:lnTo>
                  <a:lnTo>
                    <a:pt x="5802896" y="92227"/>
                  </a:lnTo>
                  <a:close/>
                </a:path>
                <a:path w="5831840" h="154939">
                  <a:moveTo>
                    <a:pt x="5831230" y="37465"/>
                  </a:moveTo>
                  <a:lnTo>
                    <a:pt x="5812015" y="37465"/>
                  </a:lnTo>
                  <a:lnTo>
                    <a:pt x="5812015" y="121005"/>
                  </a:lnTo>
                  <a:lnTo>
                    <a:pt x="5831230" y="121005"/>
                  </a:lnTo>
                  <a:lnTo>
                    <a:pt x="5831230" y="374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90613" y="5449087"/>
              <a:ext cx="1164590" cy="306705"/>
            </a:xfrm>
            <a:custGeom>
              <a:avLst/>
              <a:gdLst/>
              <a:ahLst/>
              <a:cxnLst/>
              <a:rect l="l" t="t" r="r" b="b"/>
              <a:pathLst>
                <a:path w="1164589" h="306704">
                  <a:moveTo>
                    <a:pt x="1080490" y="306349"/>
                  </a:moveTo>
                  <a:lnTo>
                    <a:pt x="83540" y="306349"/>
                  </a:lnTo>
                  <a:lnTo>
                    <a:pt x="51022" y="299782"/>
                  </a:lnTo>
                  <a:lnTo>
                    <a:pt x="24468" y="281874"/>
                  </a:lnTo>
                  <a:lnTo>
                    <a:pt x="6564" y="255316"/>
                  </a:lnTo>
                  <a:lnTo>
                    <a:pt x="0" y="222796"/>
                  </a:lnTo>
                  <a:lnTo>
                    <a:pt x="0" y="83553"/>
                  </a:lnTo>
                  <a:lnTo>
                    <a:pt x="6564" y="51033"/>
                  </a:lnTo>
                  <a:lnTo>
                    <a:pt x="24468" y="24474"/>
                  </a:lnTo>
                  <a:lnTo>
                    <a:pt x="51022" y="6566"/>
                  </a:lnTo>
                  <a:lnTo>
                    <a:pt x="83540" y="0"/>
                  </a:lnTo>
                  <a:lnTo>
                    <a:pt x="1080490" y="0"/>
                  </a:lnTo>
                  <a:lnTo>
                    <a:pt x="1113008" y="6566"/>
                  </a:lnTo>
                  <a:lnTo>
                    <a:pt x="1139563" y="24474"/>
                  </a:lnTo>
                  <a:lnTo>
                    <a:pt x="1157466" y="51033"/>
                  </a:lnTo>
                  <a:lnTo>
                    <a:pt x="1164031" y="83553"/>
                  </a:lnTo>
                  <a:lnTo>
                    <a:pt x="1164031" y="222796"/>
                  </a:lnTo>
                  <a:lnTo>
                    <a:pt x="1157466" y="255316"/>
                  </a:lnTo>
                  <a:lnTo>
                    <a:pt x="1139563" y="281874"/>
                  </a:lnTo>
                  <a:lnTo>
                    <a:pt x="1113008" y="299782"/>
                  </a:lnTo>
                  <a:lnTo>
                    <a:pt x="1080490" y="3063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90613" y="5449087"/>
              <a:ext cx="1164590" cy="306705"/>
            </a:xfrm>
            <a:custGeom>
              <a:avLst/>
              <a:gdLst/>
              <a:ahLst/>
              <a:cxnLst/>
              <a:rect l="l" t="t" r="r" b="b"/>
              <a:pathLst>
                <a:path w="1164589" h="306704">
                  <a:moveTo>
                    <a:pt x="83540" y="306349"/>
                  </a:moveTo>
                  <a:lnTo>
                    <a:pt x="51022" y="299782"/>
                  </a:lnTo>
                  <a:lnTo>
                    <a:pt x="24468" y="281874"/>
                  </a:lnTo>
                  <a:lnTo>
                    <a:pt x="6564" y="255316"/>
                  </a:lnTo>
                  <a:lnTo>
                    <a:pt x="0" y="222796"/>
                  </a:lnTo>
                  <a:lnTo>
                    <a:pt x="0" y="83553"/>
                  </a:lnTo>
                  <a:lnTo>
                    <a:pt x="6564" y="51033"/>
                  </a:lnTo>
                  <a:lnTo>
                    <a:pt x="24468" y="24474"/>
                  </a:lnTo>
                  <a:lnTo>
                    <a:pt x="51022" y="6566"/>
                  </a:lnTo>
                  <a:lnTo>
                    <a:pt x="83540" y="0"/>
                  </a:lnTo>
                  <a:lnTo>
                    <a:pt x="83540" y="5562"/>
                  </a:lnTo>
                  <a:lnTo>
                    <a:pt x="53186" y="11692"/>
                  </a:lnTo>
                  <a:lnTo>
                    <a:pt x="28395" y="28408"/>
                  </a:lnTo>
                  <a:lnTo>
                    <a:pt x="11679" y="53198"/>
                  </a:lnTo>
                  <a:lnTo>
                    <a:pt x="5549" y="83553"/>
                  </a:lnTo>
                  <a:lnTo>
                    <a:pt x="5549" y="222796"/>
                  </a:lnTo>
                  <a:lnTo>
                    <a:pt x="11679" y="253142"/>
                  </a:lnTo>
                  <a:lnTo>
                    <a:pt x="28395" y="277915"/>
                  </a:lnTo>
                  <a:lnTo>
                    <a:pt x="53186" y="294614"/>
                  </a:lnTo>
                  <a:lnTo>
                    <a:pt x="83540" y="300736"/>
                  </a:lnTo>
                  <a:lnTo>
                    <a:pt x="83540" y="306349"/>
                  </a:lnTo>
                  <a:close/>
                </a:path>
                <a:path w="1164589" h="306704">
                  <a:moveTo>
                    <a:pt x="1080490" y="5562"/>
                  </a:moveTo>
                  <a:lnTo>
                    <a:pt x="83540" y="5562"/>
                  </a:lnTo>
                  <a:lnTo>
                    <a:pt x="83540" y="0"/>
                  </a:lnTo>
                  <a:lnTo>
                    <a:pt x="1080490" y="0"/>
                  </a:lnTo>
                  <a:lnTo>
                    <a:pt x="1080490" y="5562"/>
                  </a:lnTo>
                  <a:close/>
                </a:path>
                <a:path w="1164589" h="306704">
                  <a:moveTo>
                    <a:pt x="1080490" y="306349"/>
                  </a:moveTo>
                  <a:lnTo>
                    <a:pt x="1080490" y="300736"/>
                  </a:lnTo>
                  <a:lnTo>
                    <a:pt x="1110844" y="294614"/>
                  </a:lnTo>
                  <a:lnTo>
                    <a:pt x="1135635" y="277915"/>
                  </a:lnTo>
                  <a:lnTo>
                    <a:pt x="1152351" y="253142"/>
                  </a:lnTo>
                  <a:lnTo>
                    <a:pt x="1158481" y="222796"/>
                  </a:lnTo>
                  <a:lnTo>
                    <a:pt x="1158481" y="83553"/>
                  </a:lnTo>
                  <a:lnTo>
                    <a:pt x="1152351" y="53198"/>
                  </a:lnTo>
                  <a:lnTo>
                    <a:pt x="1135635" y="28408"/>
                  </a:lnTo>
                  <a:lnTo>
                    <a:pt x="1110844" y="11692"/>
                  </a:lnTo>
                  <a:lnTo>
                    <a:pt x="1080490" y="5562"/>
                  </a:lnTo>
                  <a:lnTo>
                    <a:pt x="1080490" y="0"/>
                  </a:lnTo>
                  <a:lnTo>
                    <a:pt x="1113008" y="6566"/>
                  </a:lnTo>
                  <a:lnTo>
                    <a:pt x="1139563" y="24474"/>
                  </a:lnTo>
                  <a:lnTo>
                    <a:pt x="1157466" y="51033"/>
                  </a:lnTo>
                  <a:lnTo>
                    <a:pt x="1164031" y="83553"/>
                  </a:lnTo>
                  <a:lnTo>
                    <a:pt x="1164031" y="222796"/>
                  </a:lnTo>
                  <a:lnTo>
                    <a:pt x="1157466" y="255316"/>
                  </a:lnTo>
                  <a:lnTo>
                    <a:pt x="1139563" y="281874"/>
                  </a:lnTo>
                  <a:lnTo>
                    <a:pt x="1113008" y="299782"/>
                  </a:lnTo>
                  <a:lnTo>
                    <a:pt x="1080490" y="306349"/>
                  </a:lnTo>
                  <a:close/>
                </a:path>
                <a:path w="1164589" h="306704">
                  <a:moveTo>
                    <a:pt x="1080490" y="306349"/>
                  </a:moveTo>
                  <a:lnTo>
                    <a:pt x="83540" y="306349"/>
                  </a:lnTo>
                  <a:lnTo>
                    <a:pt x="83540" y="300736"/>
                  </a:lnTo>
                  <a:lnTo>
                    <a:pt x="1080490" y="300736"/>
                  </a:lnTo>
                  <a:lnTo>
                    <a:pt x="1080490" y="306349"/>
                  </a:lnTo>
                  <a:close/>
                </a:path>
              </a:pathLst>
            </a:custGeom>
            <a:solidFill>
              <a:srgbClr val="BA9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36510" y="5550738"/>
              <a:ext cx="868680" cy="100330"/>
            </a:xfrm>
            <a:custGeom>
              <a:avLst/>
              <a:gdLst/>
              <a:ahLst/>
              <a:cxnLst/>
              <a:rect l="l" t="t" r="r" b="b"/>
              <a:pathLst>
                <a:path w="868680" h="100329">
                  <a:moveTo>
                    <a:pt x="13449" y="32105"/>
                  </a:moveTo>
                  <a:lnTo>
                    <a:pt x="698" y="32105"/>
                  </a:lnTo>
                  <a:lnTo>
                    <a:pt x="4175" y="19868"/>
                  </a:lnTo>
                  <a:lnTo>
                    <a:pt x="11826" y="9599"/>
                  </a:lnTo>
                  <a:lnTo>
                    <a:pt x="23712" y="2557"/>
                  </a:lnTo>
                  <a:lnTo>
                    <a:pt x="39890" y="0"/>
                  </a:lnTo>
                  <a:lnTo>
                    <a:pt x="53722" y="1799"/>
                  </a:lnTo>
                  <a:lnTo>
                    <a:pt x="64647" y="7150"/>
                  </a:lnTo>
                  <a:lnTo>
                    <a:pt x="68099" y="11264"/>
                  </a:lnTo>
                  <a:lnTo>
                    <a:pt x="39890" y="11264"/>
                  </a:lnTo>
                  <a:lnTo>
                    <a:pt x="29333" y="12567"/>
                  </a:lnTo>
                  <a:lnTo>
                    <a:pt x="21402" y="16475"/>
                  </a:lnTo>
                  <a:lnTo>
                    <a:pt x="16105" y="22987"/>
                  </a:lnTo>
                  <a:lnTo>
                    <a:pt x="13449" y="32105"/>
                  </a:lnTo>
                  <a:close/>
                </a:path>
                <a:path w="868680" h="100329">
                  <a:moveTo>
                    <a:pt x="69034" y="88950"/>
                  </a:moveTo>
                  <a:lnTo>
                    <a:pt x="38544" y="88950"/>
                  </a:lnTo>
                  <a:lnTo>
                    <a:pt x="49320" y="87773"/>
                  </a:lnTo>
                  <a:lnTo>
                    <a:pt x="57065" y="84331"/>
                  </a:lnTo>
                  <a:lnTo>
                    <a:pt x="61742" y="78760"/>
                  </a:lnTo>
                  <a:lnTo>
                    <a:pt x="63309" y="71196"/>
                  </a:lnTo>
                  <a:lnTo>
                    <a:pt x="61848" y="64242"/>
                  </a:lnTo>
                  <a:lnTo>
                    <a:pt x="57550" y="59245"/>
                  </a:lnTo>
                  <a:lnTo>
                    <a:pt x="50536" y="56230"/>
                  </a:lnTo>
                  <a:lnTo>
                    <a:pt x="40932" y="55219"/>
                  </a:lnTo>
                  <a:lnTo>
                    <a:pt x="27343" y="55219"/>
                  </a:lnTo>
                  <a:lnTo>
                    <a:pt x="27343" y="43865"/>
                  </a:lnTo>
                  <a:lnTo>
                    <a:pt x="41084" y="43865"/>
                  </a:lnTo>
                  <a:lnTo>
                    <a:pt x="49645" y="42720"/>
                  </a:lnTo>
                  <a:lnTo>
                    <a:pt x="56146" y="39462"/>
                  </a:lnTo>
                  <a:lnTo>
                    <a:pt x="60276" y="34361"/>
                  </a:lnTo>
                  <a:lnTo>
                    <a:pt x="61721" y="27686"/>
                  </a:lnTo>
                  <a:lnTo>
                    <a:pt x="60228" y="20978"/>
                  </a:lnTo>
                  <a:lnTo>
                    <a:pt x="55921" y="15794"/>
                  </a:lnTo>
                  <a:lnTo>
                    <a:pt x="49056" y="12450"/>
                  </a:lnTo>
                  <a:lnTo>
                    <a:pt x="39890" y="11264"/>
                  </a:lnTo>
                  <a:lnTo>
                    <a:pt x="68099" y="11264"/>
                  </a:lnTo>
                  <a:lnTo>
                    <a:pt x="71789" y="15662"/>
                  </a:lnTo>
                  <a:lnTo>
                    <a:pt x="74269" y="26949"/>
                  </a:lnTo>
                  <a:lnTo>
                    <a:pt x="73195" y="34179"/>
                  </a:lnTo>
                  <a:lnTo>
                    <a:pt x="69991" y="40520"/>
                  </a:lnTo>
                  <a:lnTo>
                    <a:pt x="64684" y="45692"/>
                  </a:lnTo>
                  <a:lnTo>
                    <a:pt x="57302" y="49415"/>
                  </a:lnTo>
                  <a:lnTo>
                    <a:pt x="65489" y="52384"/>
                  </a:lnTo>
                  <a:lnTo>
                    <a:pt x="71316" y="57157"/>
                  </a:lnTo>
                  <a:lnTo>
                    <a:pt x="74801" y="63790"/>
                  </a:lnTo>
                  <a:lnTo>
                    <a:pt x="75958" y="72339"/>
                  </a:lnTo>
                  <a:lnTo>
                    <a:pt x="73591" y="83305"/>
                  </a:lnTo>
                  <a:lnTo>
                    <a:pt x="69034" y="88950"/>
                  </a:lnTo>
                  <a:close/>
                </a:path>
                <a:path w="868680" h="100329">
                  <a:moveTo>
                    <a:pt x="38544" y="100266"/>
                  </a:moveTo>
                  <a:lnTo>
                    <a:pt x="22826" y="98182"/>
                  </a:lnTo>
                  <a:lnTo>
                    <a:pt x="11199" y="92041"/>
                  </a:lnTo>
                  <a:lnTo>
                    <a:pt x="3609" y="82012"/>
                  </a:lnTo>
                  <a:lnTo>
                    <a:pt x="0" y="68262"/>
                  </a:lnTo>
                  <a:lnTo>
                    <a:pt x="12700" y="68262"/>
                  </a:lnTo>
                  <a:lnTo>
                    <a:pt x="15232" y="77211"/>
                  </a:lnTo>
                  <a:lnTo>
                    <a:pt x="20416" y="83688"/>
                  </a:lnTo>
                  <a:lnTo>
                    <a:pt x="28203" y="87623"/>
                  </a:lnTo>
                  <a:lnTo>
                    <a:pt x="38544" y="88950"/>
                  </a:lnTo>
                  <a:lnTo>
                    <a:pt x="69034" y="88950"/>
                  </a:lnTo>
                  <a:lnTo>
                    <a:pt x="66386" y="92232"/>
                  </a:lnTo>
                  <a:lnTo>
                    <a:pt x="54613" y="98194"/>
                  </a:lnTo>
                  <a:lnTo>
                    <a:pt x="38544" y="100266"/>
                  </a:lnTo>
                  <a:close/>
                </a:path>
                <a:path w="868680" h="100329">
                  <a:moveTo>
                    <a:pt x="106019" y="98882"/>
                  </a:moveTo>
                  <a:lnTo>
                    <a:pt x="94157" y="98882"/>
                  </a:lnTo>
                  <a:lnTo>
                    <a:pt x="94157" y="29222"/>
                  </a:lnTo>
                  <a:lnTo>
                    <a:pt x="106019" y="29222"/>
                  </a:lnTo>
                  <a:lnTo>
                    <a:pt x="106019" y="57746"/>
                  </a:lnTo>
                  <a:lnTo>
                    <a:pt x="153441" y="57746"/>
                  </a:lnTo>
                  <a:lnTo>
                    <a:pt x="153441" y="67525"/>
                  </a:lnTo>
                  <a:lnTo>
                    <a:pt x="106019" y="67525"/>
                  </a:lnTo>
                  <a:lnTo>
                    <a:pt x="106019" y="98882"/>
                  </a:lnTo>
                  <a:close/>
                </a:path>
                <a:path w="868680" h="100329">
                  <a:moveTo>
                    <a:pt x="153441" y="57746"/>
                  </a:moveTo>
                  <a:lnTo>
                    <a:pt x="141643" y="57746"/>
                  </a:lnTo>
                  <a:lnTo>
                    <a:pt x="141643" y="29222"/>
                  </a:lnTo>
                  <a:lnTo>
                    <a:pt x="153441" y="29222"/>
                  </a:lnTo>
                  <a:lnTo>
                    <a:pt x="153441" y="57746"/>
                  </a:lnTo>
                  <a:close/>
                </a:path>
                <a:path w="868680" h="100329">
                  <a:moveTo>
                    <a:pt x="153441" y="98882"/>
                  </a:moveTo>
                  <a:lnTo>
                    <a:pt x="141643" y="98882"/>
                  </a:lnTo>
                  <a:lnTo>
                    <a:pt x="141643" y="67525"/>
                  </a:lnTo>
                  <a:lnTo>
                    <a:pt x="153441" y="67525"/>
                  </a:lnTo>
                  <a:lnTo>
                    <a:pt x="153441" y="98882"/>
                  </a:lnTo>
                  <a:close/>
                </a:path>
                <a:path w="868680" h="100329">
                  <a:moveTo>
                    <a:pt x="183908" y="49212"/>
                  </a:moveTo>
                  <a:lnTo>
                    <a:pt x="172097" y="49212"/>
                  </a:lnTo>
                  <a:lnTo>
                    <a:pt x="174577" y="40587"/>
                  </a:lnTo>
                  <a:lnTo>
                    <a:pt x="180424" y="33845"/>
                  </a:lnTo>
                  <a:lnTo>
                    <a:pt x="189015" y="29456"/>
                  </a:lnTo>
                  <a:lnTo>
                    <a:pt x="199732" y="27889"/>
                  </a:lnTo>
                  <a:lnTo>
                    <a:pt x="211592" y="29918"/>
                  </a:lnTo>
                  <a:lnTo>
                    <a:pt x="220360" y="35656"/>
                  </a:lnTo>
                  <a:lnTo>
                    <a:pt x="221735" y="37807"/>
                  </a:lnTo>
                  <a:lnTo>
                    <a:pt x="195211" y="37807"/>
                  </a:lnTo>
                  <a:lnTo>
                    <a:pt x="191744" y="38849"/>
                  </a:lnTo>
                  <a:lnTo>
                    <a:pt x="188810" y="40779"/>
                  </a:lnTo>
                  <a:lnTo>
                    <a:pt x="185940" y="42773"/>
                  </a:lnTo>
                  <a:lnTo>
                    <a:pt x="184302" y="45542"/>
                  </a:lnTo>
                  <a:lnTo>
                    <a:pt x="183908" y="49212"/>
                  </a:lnTo>
                  <a:close/>
                </a:path>
                <a:path w="868680" h="100329">
                  <a:moveTo>
                    <a:pt x="193281" y="100215"/>
                  </a:moveTo>
                  <a:lnTo>
                    <a:pt x="170686" y="72478"/>
                  </a:lnTo>
                  <a:lnTo>
                    <a:pt x="173088" y="67373"/>
                  </a:lnTo>
                  <a:lnTo>
                    <a:pt x="182816" y="60782"/>
                  </a:lnTo>
                  <a:lnTo>
                    <a:pt x="188671" y="58889"/>
                  </a:lnTo>
                  <a:lnTo>
                    <a:pt x="195516" y="58242"/>
                  </a:lnTo>
                  <a:lnTo>
                    <a:pt x="215658" y="56756"/>
                  </a:lnTo>
                  <a:lnTo>
                    <a:pt x="215658" y="43903"/>
                  </a:lnTo>
                  <a:lnTo>
                    <a:pt x="209803" y="37807"/>
                  </a:lnTo>
                  <a:lnTo>
                    <a:pt x="221735" y="37807"/>
                  </a:lnTo>
                  <a:lnTo>
                    <a:pt x="225771" y="44121"/>
                  </a:lnTo>
                  <a:lnTo>
                    <a:pt x="227558" y="54330"/>
                  </a:lnTo>
                  <a:lnTo>
                    <a:pt x="227558" y="65938"/>
                  </a:lnTo>
                  <a:lnTo>
                    <a:pt x="215658" y="65938"/>
                  </a:lnTo>
                  <a:lnTo>
                    <a:pt x="188417" y="68072"/>
                  </a:lnTo>
                  <a:lnTo>
                    <a:pt x="182460" y="72478"/>
                  </a:lnTo>
                  <a:lnTo>
                    <a:pt x="182460" y="85382"/>
                  </a:lnTo>
                  <a:lnTo>
                    <a:pt x="187718" y="90297"/>
                  </a:lnTo>
                  <a:lnTo>
                    <a:pt x="214611" y="90297"/>
                  </a:lnTo>
                  <a:lnTo>
                    <a:pt x="213164" y="92387"/>
                  </a:lnTo>
                  <a:lnTo>
                    <a:pt x="207967" y="96381"/>
                  </a:lnTo>
                  <a:lnTo>
                    <a:pt x="201205" y="99168"/>
                  </a:lnTo>
                  <a:lnTo>
                    <a:pt x="193281" y="100215"/>
                  </a:lnTo>
                  <a:close/>
                </a:path>
                <a:path w="868680" h="100329">
                  <a:moveTo>
                    <a:pt x="214611" y="90297"/>
                  </a:moveTo>
                  <a:lnTo>
                    <a:pt x="195859" y="90297"/>
                  </a:lnTo>
                  <a:lnTo>
                    <a:pt x="202694" y="89010"/>
                  </a:lnTo>
                  <a:lnTo>
                    <a:pt x="209183" y="85345"/>
                  </a:lnTo>
                  <a:lnTo>
                    <a:pt x="213959" y="80026"/>
                  </a:lnTo>
                  <a:lnTo>
                    <a:pt x="215658" y="73774"/>
                  </a:lnTo>
                  <a:lnTo>
                    <a:pt x="215658" y="65938"/>
                  </a:lnTo>
                  <a:lnTo>
                    <a:pt x="227558" y="65938"/>
                  </a:lnTo>
                  <a:lnTo>
                    <a:pt x="227558" y="87718"/>
                  </a:lnTo>
                  <a:lnTo>
                    <a:pt x="216395" y="87718"/>
                  </a:lnTo>
                  <a:lnTo>
                    <a:pt x="214611" y="90297"/>
                  </a:lnTo>
                  <a:close/>
                </a:path>
                <a:path w="868680" h="100329">
                  <a:moveTo>
                    <a:pt x="228257" y="98882"/>
                  </a:moveTo>
                  <a:lnTo>
                    <a:pt x="217093" y="98882"/>
                  </a:lnTo>
                  <a:lnTo>
                    <a:pt x="216598" y="96596"/>
                  </a:lnTo>
                  <a:lnTo>
                    <a:pt x="216474" y="94351"/>
                  </a:lnTo>
                  <a:lnTo>
                    <a:pt x="216395" y="87718"/>
                  </a:lnTo>
                  <a:lnTo>
                    <a:pt x="227558" y="87718"/>
                  </a:lnTo>
                  <a:lnTo>
                    <a:pt x="227655" y="92925"/>
                  </a:lnTo>
                  <a:lnTo>
                    <a:pt x="227761" y="95605"/>
                  </a:lnTo>
                  <a:lnTo>
                    <a:pt x="228257" y="98882"/>
                  </a:lnTo>
                  <a:close/>
                </a:path>
                <a:path w="868680" h="100329">
                  <a:moveTo>
                    <a:pt x="260057" y="98882"/>
                  </a:moveTo>
                  <a:lnTo>
                    <a:pt x="248246" y="98882"/>
                  </a:lnTo>
                  <a:lnTo>
                    <a:pt x="248246" y="29222"/>
                  </a:lnTo>
                  <a:lnTo>
                    <a:pt x="260057" y="29222"/>
                  </a:lnTo>
                  <a:lnTo>
                    <a:pt x="260057" y="57746"/>
                  </a:lnTo>
                  <a:lnTo>
                    <a:pt x="307530" y="57746"/>
                  </a:lnTo>
                  <a:lnTo>
                    <a:pt x="307530" y="67525"/>
                  </a:lnTo>
                  <a:lnTo>
                    <a:pt x="260057" y="67525"/>
                  </a:lnTo>
                  <a:lnTo>
                    <a:pt x="260057" y="98882"/>
                  </a:lnTo>
                  <a:close/>
                </a:path>
                <a:path w="868680" h="100329">
                  <a:moveTo>
                    <a:pt x="307530" y="57746"/>
                  </a:moveTo>
                  <a:lnTo>
                    <a:pt x="295668" y="57746"/>
                  </a:lnTo>
                  <a:lnTo>
                    <a:pt x="295668" y="29222"/>
                  </a:lnTo>
                  <a:lnTo>
                    <a:pt x="307530" y="29222"/>
                  </a:lnTo>
                  <a:lnTo>
                    <a:pt x="307530" y="57746"/>
                  </a:lnTo>
                  <a:close/>
                </a:path>
                <a:path w="868680" h="100329">
                  <a:moveTo>
                    <a:pt x="307530" y="98882"/>
                  </a:moveTo>
                  <a:lnTo>
                    <a:pt x="295668" y="98882"/>
                  </a:lnTo>
                  <a:lnTo>
                    <a:pt x="295668" y="67525"/>
                  </a:lnTo>
                  <a:lnTo>
                    <a:pt x="307530" y="67525"/>
                  </a:lnTo>
                  <a:lnTo>
                    <a:pt x="307530" y="98882"/>
                  </a:lnTo>
                  <a:close/>
                </a:path>
                <a:path w="868680" h="100329">
                  <a:moveTo>
                    <a:pt x="345084" y="98882"/>
                  </a:moveTo>
                  <a:lnTo>
                    <a:pt x="328866" y="98882"/>
                  </a:lnTo>
                  <a:lnTo>
                    <a:pt x="328866" y="29222"/>
                  </a:lnTo>
                  <a:lnTo>
                    <a:pt x="340664" y="29222"/>
                  </a:lnTo>
                  <a:lnTo>
                    <a:pt x="340664" y="86626"/>
                  </a:lnTo>
                  <a:lnTo>
                    <a:pt x="352324" y="86626"/>
                  </a:lnTo>
                  <a:lnTo>
                    <a:pt x="345084" y="98882"/>
                  </a:lnTo>
                  <a:close/>
                </a:path>
                <a:path w="868680" h="100329">
                  <a:moveTo>
                    <a:pt x="352324" y="86626"/>
                  </a:moveTo>
                  <a:lnTo>
                    <a:pt x="340664" y="86626"/>
                  </a:lnTo>
                  <a:lnTo>
                    <a:pt x="375005" y="29222"/>
                  </a:lnTo>
                  <a:lnTo>
                    <a:pt x="390525" y="29222"/>
                  </a:lnTo>
                  <a:lnTo>
                    <a:pt x="390525" y="42024"/>
                  </a:lnTo>
                  <a:lnTo>
                    <a:pt x="378675" y="42024"/>
                  </a:lnTo>
                  <a:lnTo>
                    <a:pt x="352324" y="86626"/>
                  </a:lnTo>
                  <a:close/>
                </a:path>
                <a:path w="868680" h="100329">
                  <a:moveTo>
                    <a:pt x="390525" y="98882"/>
                  </a:moveTo>
                  <a:lnTo>
                    <a:pt x="378675" y="98882"/>
                  </a:lnTo>
                  <a:lnTo>
                    <a:pt x="378675" y="42024"/>
                  </a:lnTo>
                  <a:lnTo>
                    <a:pt x="390525" y="42024"/>
                  </a:lnTo>
                  <a:lnTo>
                    <a:pt x="390525" y="98882"/>
                  </a:lnTo>
                  <a:close/>
                </a:path>
                <a:path w="868680" h="100329">
                  <a:moveTo>
                    <a:pt x="440042" y="100215"/>
                  </a:moveTo>
                  <a:lnTo>
                    <a:pt x="427544" y="97926"/>
                  </a:lnTo>
                  <a:lnTo>
                    <a:pt x="417237" y="90933"/>
                  </a:lnTo>
                  <a:lnTo>
                    <a:pt x="410272" y="79504"/>
                  </a:lnTo>
                  <a:lnTo>
                    <a:pt x="407797" y="63906"/>
                  </a:lnTo>
                  <a:lnTo>
                    <a:pt x="410308" y="48456"/>
                  </a:lnTo>
                  <a:lnTo>
                    <a:pt x="417423" y="37115"/>
                  </a:lnTo>
                  <a:lnTo>
                    <a:pt x="427710" y="30166"/>
                  </a:lnTo>
                  <a:lnTo>
                    <a:pt x="439737" y="27889"/>
                  </a:lnTo>
                  <a:lnTo>
                    <a:pt x="451645" y="30111"/>
                  </a:lnTo>
                  <a:lnTo>
                    <a:pt x="460852" y="36536"/>
                  </a:lnTo>
                  <a:lnTo>
                    <a:pt x="461618" y="37807"/>
                  </a:lnTo>
                  <a:lnTo>
                    <a:pt x="439051" y="37807"/>
                  </a:lnTo>
                  <a:lnTo>
                    <a:pt x="432921" y="38812"/>
                  </a:lnTo>
                  <a:lnTo>
                    <a:pt x="427356" y="42016"/>
                  </a:lnTo>
                  <a:lnTo>
                    <a:pt x="422937" y="47703"/>
                  </a:lnTo>
                  <a:lnTo>
                    <a:pt x="420242" y="56159"/>
                  </a:lnTo>
                  <a:lnTo>
                    <a:pt x="468345" y="56159"/>
                  </a:lnTo>
                  <a:lnTo>
                    <a:pt x="468756" y="58699"/>
                  </a:lnTo>
                  <a:lnTo>
                    <a:pt x="468756" y="65684"/>
                  </a:lnTo>
                  <a:lnTo>
                    <a:pt x="419595" y="65684"/>
                  </a:lnTo>
                  <a:lnTo>
                    <a:pt x="421585" y="76457"/>
                  </a:lnTo>
                  <a:lnTo>
                    <a:pt x="426261" y="84186"/>
                  </a:lnTo>
                  <a:lnTo>
                    <a:pt x="432677" y="88817"/>
                  </a:lnTo>
                  <a:lnTo>
                    <a:pt x="439889" y="90297"/>
                  </a:lnTo>
                  <a:lnTo>
                    <a:pt x="462672" y="90297"/>
                  </a:lnTo>
                  <a:lnTo>
                    <a:pt x="458755" y="94516"/>
                  </a:lnTo>
                  <a:lnTo>
                    <a:pt x="450208" y="98759"/>
                  </a:lnTo>
                  <a:lnTo>
                    <a:pt x="440042" y="100215"/>
                  </a:lnTo>
                  <a:close/>
                </a:path>
                <a:path w="868680" h="100329">
                  <a:moveTo>
                    <a:pt x="468345" y="56159"/>
                  </a:moveTo>
                  <a:lnTo>
                    <a:pt x="456958" y="56159"/>
                  </a:lnTo>
                  <a:lnTo>
                    <a:pt x="456552" y="44208"/>
                  </a:lnTo>
                  <a:lnTo>
                    <a:pt x="449414" y="37807"/>
                  </a:lnTo>
                  <a:lnTo>
                    <a:pt x="461618" y="37807"/>
                  </a:lnTo>
                  <a:lnTo>
                    <a:pt x="466756" y="46339"/>
                  </a:lnTo>
                  <a:lnTo>
                    <a:pt x="468345" y="56159"/>
                  </a:lnTo>
                  <a:close/>
                </a:path>
                <a:path w="868680" h="100329">
                  <a:moveTo>
                    <a:pt x="462672" y="90297"/>
                  </a:moveTo>
                  <a:lnTo>
                    <a:pt x="448868" y="90297"/>
                  </a:lnTo>
                  <a:lnTo>
                    <a:pt x="455117" y="86131"/>
                  </a:lnTo>
                  <a:lnTo>
                    <a:pt x="456806" y="78435"/>
                  </a:lnTo>
                  <a:lnTo>
                    <a:pt x="468668" y="78435"/>
                  </a:lnTo>
                  <a:lnTo>
                    <a:pt x="465102" y="87678"/>
                  </a:lnTo>
                  <a:lnTo>
                    <a:pt x="462672" y="90297"/>
                  </a:lnTo>
                  <a:close/>
                </a:path>
                <a:path w="868680" h="100329">
                  <a:moveTo>
                    <a:pt x="500811" y="98882"/>
                  </a:moveTo>
                  <a:lnTo>
                    <a:pt x="485038" y="98882"/>
                  </a:lnTo>
                  <a:lnTo>
                    <a:pt x="485038" y="83096"/>
                  </a:lnTo>
                  <a:lnTo>
                    <a:pt x="500811" y="83096"/>
                  </a:lnTo>
                  <a:lnTo>
                    <a:pt x="500811" y="98882"/>
                  </a:lnTo>
                  <a:close/>
                </a:path>
                <a:path w="868680" h="100329">
                  <a:moveTo>
                    <a:pt x="596849" y="100215"/>
                  </a:moveTo>
                  <a:lnTo>
                    <a:pt x="587679" y="100215"/>
                  </a:lnTo>
                  <a:lnTo>
                    <a:pt x="579589" y="98031"/>
                  </a:lnTo>
                  <a:lnTo>
                    <a:pt x="552737" y="63688"/>
                  </a:lnTo>
                  <a:lnTo>
                    <a:pt x="551357" y="50114"/>
                  </a:lnTo>
                  <a:lnTo>
                    <a:pt x="551702" y="43147"/>
                  </a:lnTo>
                  <a:lnTo>
                    <a:pt x="572744" y="6553"/>
                  </a:lnTo>
                  <a:lnTo>
                    <a:pt x="579589" y="2184"/>
                  </a:lnTo>
                  <a:lnTo>
                    <a:pt x="587679" y="0"/>
                  </a:lnTo>
                  <a:lnTo>
                    <a:pt x="596849" y="0"/>
                  </a:lnTo>
                  <a:lnTo>
                    <a:pt x="611553" y="2223"/>
                  </a:lnTo>
                  <a:lnTo>
                    <a:pt x="623603" y="8761"/>
                  </a:lnTo>
                  <a:lnTo>
                    <a:pt x="625745" y="11366"/>
                  </a:lnTo>
                  <a:lnTo>
                    <a:pt x="596163" y="11366"/>
                  </a:lnTo>
                  <a:lnTo>
                    <a:pt x="582563" y="14268"/>
                  </a:lnTo>
                  <a:lnTo>
                    <a:pt x="572396" y="22553"/>
                  </a:lnTo>
                  <a:lnTo>
                    <a:pt x="566061" y="34931"/>
                  </a:lnTo>
                  <a:lnTo>
                    <a:pt x="563956" y="50114"/>
                  </a:lnTo>
                  <a:lnTo>
                    <a:pt x="566061" y="65290"/>
                  </a:lnTo>
                  <a:lnTo>
                    <a:pt x="572396" y="77668"/>
                  </a:lnTo>
                  <a:lnTo>
                    <a:pt x="582563" y="85952"/>
                  </a:lnTo>
                  <a:lnTo>
                    <a:pt x="596163" y="88849"/>
                  </a:lnTo>
                  <a:lnTo>
                    <a:pt x="625776" y="88849"/>
                  </a:lnTo>
                  <a:lnTo>
                    <a:pt x="623603" y="91484"/>
                  </a:lnTo>
                  <a:lnTo>
                    <a:pt x="611553" y="97990"/>
                  </a:lnTo>
                  <a:lnTo>
                    <a:pt x="596849" y="100215"/>
                  </a:lnTo>
                  <a:close/>
                </a:path>
                <a:path w="868680" h="100329">
                  <a:moveTo>
                    <a:pt x="635393" y="31800"/>
                  </a:moveTo>
                  <a:lnTo>
                    <a:pt x="622896" y="31800"/>
                  </a:lnTo>
                  <a:lnTo>
                    <a:pt x="620347" y="23609"/>
                  </a:lnTo>
                  <a:lnTo>
                    <a:pt x="615105" y="17140"/>
                  </a:lnTo>
                  <a:lnTo>
                    <a:pt x="607434" y="12893"/>
                  </a:lnTo>
                  <a:lnTo>
                    <a:pt x="597598" y="11366"/>
                  </a:lnTo>
                  <a:lnTo>
                    <a:pt x="625745" y="11366"/>
                  </a:lnTo>
                  <a:lnTo>
                    <a:pt x="631912" y="18868"/>
                  </a:lnTo>
                  <a:lnTo>
                    <a:pt x="635393" y="31800"/>
                  </a:lnTo>
                  <a:close/>
                </a:path>
                <a:path w="868680" h="100329">
                  <a:moveTo>
                    <a:pt x="625776" y="88849"/>
                  </a:moveTo>
                  <a:lnTo>
                    <a:pt x="597598" y="88849"/>
                  </a:lnTo>
                  <a:lnTo>
                    <a:pt x="607434" y="87325"/>
                  </a:lnTo>
                  <a:lnTo>
                    <a:pt x="615105" y="83086"/>
                  </a:lnTo>
                  <a:lnTo>
                    <a:pt x="620347" y="76633"/>
                  </a:lnTo>
                  <a:lnTo>
                    <a:pt x="622896" y="68465"/>
                  </a:lnTo>
                  <a:lnTo>
                    <a:pt x="635393" y="68465"/>
                  </a:lnTo>
                  <a:lnTo>
                    <a:pt x="631912" y="81406"/>
                  </a:lnTo>
                  <a:lnTo>
                    <a:pt x="625776" y="88849"/>
                  </a:lnTo>
                  <a:close/>
                </a:path>
                <a:path w="868680" h="100329">
                  <a:moveTo>
                    <a:pt x="668832" y="98882"/>
                  </a:moveTo>
                  <a:lnTo>
                    <a:pt x="652614" y="98882"/>
                  </a:lnTo>
                  <a:lnTo>
                    <a:pt x="652614" y="29222"/>
                  </a:lnTo>
                  <a:lnTo>
                    <a:pt x="664425" y="29222"/>
                  </a:lnTo>
                  <a:lnTo>
                    <a:pt x="664425" y="86626"/>
                  </a:lnTo>
                  <a:lnTo>
                    <a:pt x="676073" y="86626"/>
                  </a:lnTo>
                  <a:lnTo>
                    <a:pt x="668832" y="98882"/>
                  </a:lnTo>
                  <a:close/>
                </a:path>
                <a:path w="868680" h="100329">
                  <a:moveTo>
                    <a:pt x="676073" y="86626"/>
                  </a:moveTo>
                  <a:lnTo>
                    <a:pt x="664425" y="86626"/>
                  </a:lnTo>
                  <a:lnTo>
                    <a:pt x="698754" y="29222"/>
                  </a:lnTo>
                  <a:lnTo>
                    <a:pt x="714273" y="29222"/>
                  </a:lnTo>
                  <a:lnTo>
                    <a:pt x="714273" y="42024"/>
                  </a:lnTo>
                  <a:lnTo>
                    <a:pt x="702424" y="42024"/>
                  </a:lnTo>
                  <a:lnTo>
                    <a:pt x="676073" y="86626"/>
                  </a:lnTo>
                  <a:close/>
                </a:path>
                <a:path w="868680" h="100329">
                  <a:moveTo>
                    <a:pt x="714273" y="98882"/>
                  </a:moveTo>
                  <a:lnTo>
                    <a:pt x="702424" y="98882"/>
                  </a:lnTo>
                  <a:lnTo>
                    <a:pt x="702424" y="42024"/>
                  </a:lnTo>
                  <a:lnTo>
                    <a:pt x="714273" y="42024"/>
                  </a:lnTo>
                  <a:lnTo>
                    <a:pt x="714273" y="98882"/>
                  </a:lnTo>
                  <a:close/>
                </a:path>
                <a:path w="868680" h="100329">
                  <a:moveTo>
                    <a:pt x="732282" y="98882"/>
                  </a:moveTo>
                  <a:lnTo>
                    <a:pt x="727379" y="98882"/>
                  </a:lnTo>
                  <a:lnTo>
                    <a:pt x="727379" y="88506"/>
                  </a:lnTo>
                  <a:lnTo>
                    <a:pt x="737793" y="88506"/>
                  </a:lnTo>
                  <a:lnTo>
                    <a:pt x="741413" y="86131"/>
                  </a:lnTo>
                  <a:lnTo>
                    <a:pt x="742759" y="29222"/>
                  </a:lnTo>
                  <a:lnTo>
                    <a:pt x="793597" y="29222"/>
                  </a:lnTo>
                  <a:lnTo>
                    <a:pt x="793597" y="38950"/>
                  </a:lnTo>
                  <a:lnTo>
                    <a:pt x="753910" y="38950"/>
                  </a:lnTo>
                  <a:lnTo>
                    <a:pt x="753853" y="57504"/>
                  </a:lnTo>
                  <a:lnTo>
                    <a:pt x="741049" y="97842"/>
                  </a:lnTo>
                  <a:lnTo>
                    <a:pt x="732282" y="98882"/>
                  </a:lnTo>
                  <a:close/>
                </a:path>
                <a:path w="868680" h="100329">
                  <a:moveTo>
                    <a:pt x="793597" y="98882"/>
                  </a:moveTo>
                  <a:lnTo>
                    <a:pt x="781799" y="98882"/>
                  </a:lnTo>
                  <a:lnTo>
                    <a:pt x="781799" y="38950"/>
                  </a:lnTo>
                  <a:lnTo>
                    <a:pt x="793597" y="38950"/>
                  </a:lnTo>
                  <a:lnTo>
                    <a:pt x="793597" y="98882"/>
                  </a:lnTo>
                  <a:close/>
                </a:path>
                <a:path w="868680" h="100329">
                  <a:moveTo>
                    <a:pt x="824064" y="49212"/>
                  </a:moveTo>
                  <a:lnTo>
                    <a:pt x="812253" y="49212"/>
                  </a:lnTo>
                  <a:lnTo>
                    <a:pt x="814739" y="40587"/>
                  </a:lnTo>
                  <a:lnTo>
                    <a:pt x="820585" y="33845"/>
                  </a:lnTo>
                  <a:lnTo>
                    <a:pt x="829173" y="29456"/>
                  </a:lnTo>
                  <a:lnTo>
                    <a:pt x="839889" y="27889"/>
                  </a:lnTo>
                  <a:lnTo>
                    <a:pt x="851748" y="29918"/>
                  </a:lnTo>
                  <a:lnTo>
                    <a:pt x="860517" y="35656"/>
                  </a:lnTo>
                  <a:lnTo>
                    <a:pt x="861892" y="37807"/>
                  </a:lnTo>
                  <a:lnTo>
                    <a:pt x="835380" y="37807"/>
                  </a:lnTo>
                  <a:lnTo>
                    <a:pt x="831900" y="38849"/>
                  </a:lnTo>
                  <a:lnTo>
                    <a:pt x="828979" y="40779"/>
                  </a:lnTo>
                  <a:lnTo>
                    <a:pt x="826096" y="42773"/>
                  </a:lnTo>
                  <a:lnTo>
                    <a:pt x="824458" y="45542"/>
                  </a:lnTo>
                  <a:lnTo>
                    <a:pt x="824064" y="49212"/>
                  </a:lnTo>
                  <a:close/>
                </a:path>
                <a:path w="868680" h="100329">
                  <a:moveTo>
                    <a:pt x="833437" y="100215"/>
                  </a:moveTo>
                  <a:lnTo>
                    <a:pt x="810842" y="72478"/>
                  </a:lnTo>
                  <a:lnTo>
                    <a:pt x="813244" y="67373"/>
                  </a:lnTo>
                  <a:lnTo>
                    <a:pt x="822972" y="60782"/>
                  </a:lnTo>
                  <a:lnTo>
                    <a:pt x="828827" y="58889"/>
                  </a:lnTo>
                  <a:lnTo>
                    <a:pt x="835723" y="58242"/>
                  </a:lnTo>
                  <a:lnTo>
                    <a:pt x="855814" y="56756"/>
                  </a:lnTo>
                  <a:lnTo>
                    <a:pt x="855814" y="43903"/>
                  </a:lnTo>
                  <a:lnTo>
                    <a:pt x="849960" y="37807"/>
                  </a:lnTo>
                  <a:lnTo>
                    <a:pt x="861892" y="37807"/>
                  </a:lnTo>
                  <a:lnTo>
                    <a:pt x="865928" y="44121"/>
                  </a:lnTo>
                  <a:lnTo>
                    <a:pt x="867714" y="54330"/>
                  </a:lnTo>
                  <a:lnTo>
                    <a:pt x="867714" y="65938"/>
                  </a:lnTo>
                  <a:lnTo>
                    <a:pt x="855814" y="65938"/>
                  </a:lnTo>
                  <a:lnTo>
                    <a:pt x="828573" y="68072"/>
                  </a:lnTo>
                  <a:lnTo>
                    <a:pt x="822629" y="72478"/>
                  </a:lnTo>
                  <a:lnTo>
                    <a:pt x="822629" y="85382"/>
                  </a:lnTo>
                  <a:lnTo>
                    <a:pt x="827887" y="90297"/>
                  </a:lnTo>
                  <a:lnTo>
                    <a:pt x="854767" y="90297"/>
                  </a:lnTo>
                  <a:lnTo>
                    <a:pt x="853320" y="92387"/>
                  </a:lnTo>
                  <a:lnTo>
                    <a:pt x="848123" y="96381"/>
                  </a:lnTo>
                  <a:lnTo>
                    <a:pt x="841362" y="99168"/>
                  </a:lnTo>
                  <a:lnTo>
                    <a:pt x="833437" y="100215"/>
                  </a:lnTo>
                  <a:close/>
                </a:path>
                <a:path w="868680" h="100329">
                  <a:moveTo>
                    <a:pt x="854767" y="90297"/>
                  </a:moveTo>
                  <a:lnTo>
                    <a:pt x="836015" y="90297"/>
                  </a:lnTo>
                  <a:lnTo>
                    <a:pt x="842850" y="89010"/>
                  </a:lnTo>
                  <a:lnTo>
                    <a:pt x="849339" y="85345"/>
                  </a:lnTo>
                  <a:lnTo>
                    <a:pt x="854116" y="80026"/>
                  </a:lnTo>
                  <a:lnTo>
                    <a:pt x="855814" y="73774"/>
                  </a:lnTo>
                  <a:lnTo>
                    <a:pt x="855814" y="65938"/>
                  </a:lnTo>
                  <a:lnTo>
                    <a:pt x="867714" y="65938"/>
                  </a:lnTo>
                  <a:lnTo>
                    <a:pt x="867714" y="87718"/>
                  </a:lnTo>
                  <a:lnTo>
                    <a:pt x="856551" y="87718"/>
                  </a:lnTo>
                  <a:lnTo>
                    <a:pt x="854767" y="90297"/>
                  </a:lnTo>
                  <a:close/>
                </a:path>
                <a:path w="868680" h="100329">
                  <a:moveTo>
                    <a:pt x="868413" y="98882"/>
                  </a:moveTo>
                  <a:lnTo>
                    <a:pt x="857249" y="98882"/>
                  </a:lnTo>
                  <a:lnTo>
                    <a:pt x="856754" y="96596"/>
                  </a:lnTo>
                  <a:lnTo>
                    <a:pt x="856630" y="94351"/>
                  </a:lnTo>
                  <a:lnTo>
                    <a:pt x="856551" y="87718"/>
                  </a:lnTo>
                  <a:lnTo>
                    <a:pt x="867714" y="87718"/>
                  </a:lnTo>
                  <a:lnTo>
                    <a:pt x="867811" y="92925"/>
                  </a:lnTo>
                  <a:lnTo>
                    <a:pt x="867917" y="95605"/>
                  </a:lnTo>
                  <a:lnTo>
                    <a:pt x="868413" y="9888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43747" y="5449087"/>
              <a:ext cx="1988286" cy="306349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2784729" y="5811088"/>
              <a:ext cx="1448435" cy="306705"/>
            </a:xfrm>
            <a:custGeom>
              <a:avLst/>
              <a:gdLst/>
              <a:ahLst/>
              <a:cxnLst/>
              <a:rect l="l" t="t" r="r" b="b"/>
              <a:pathLst>
                <a:path w="1448435" h="306704">
                  <a:moveTo>
                    <a:pt x="1364551" y="306349"/>
                  </a:moveTo>
                  <a:lnTo>
                    <a:pt x="83540" y="306349"/>
                  </a:lnTo>
                  <a:lnTo>
                    <a:pt x="51022" y="299782"/>
                  </a:lnTo>
                  <a:lnTo>
                    <a:pt x="24468" y="281874"/>
                  </a:lnTo>
                  <a:lnTo>
                    <a:pt x="6564" y="255316"/>
                  </a:lnTo>
                  <a:lnTo>
                    <a:pt x="0" y="222796"/>
                  </a:lnTo>
                  <a:lnTo>
                    <a:pt x="0" y="83553"/>
                  </a:lnTo>
                  <a:lnTo>
                    <a:pt x="6564" y="51033"/>
                  </a:lnTo>
                  <a:lnTo>
                    <a:pt x="24468" y="24474"/>
                  </a:lnTo>
                  <a:lnTo>
                    <a:pt x="51022" y="6566"/>
                  </a:lnTo>
                  <a:lnTo>
                    <a:pt x="83540" y="0"/>
                  </a:lnTo>
                  <a:lnTo>
                    <a:pt x="1364551" y="0"/>
                  </a:lnTo>
                  <a:lnTo>
                    <a:pt x="1397069" y="6566"/>
                  </a:lnTo>
                  <a:lnTo>
                    <a:pt x="1423623" y="24474"/>
                  </a:lnTo>
                  <a:lnTo>
                    <a:pt x="1441527" y="51033"/>
                  </a:lnTo>
                  <a:lnTo>
                    <a:pt x="1448092" y="83553"/>
                  </a:lnTo>
                  <a:lnTo>
                    <a:pt x="1448092" y="222796"/>
                  </a:lnTo>
                  <a:lnTo>
                    <a:pt x="1441527" y="255316"/>
                  </a:lnTo>
                  <a:lnTo>
                    <a:pt x="1423623" y="281874"/>
                  </a:lnTo>
                  <a:lnTo>
                    <a:pt x="1397069" y="299782"/>
                  </a:lnTo>
                  <a:lnTo>
                    <a:pt x="1364551" y="3063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784729" y="5811088"/>
              <a:ext cx="1448435" cy="306705"/>
            </a:xfrm>
            <a:custGeom>
              <a:avLst/>
              <a:gdLst/>
              <a:ahLst/>
              <a:cxnLst/>
              <a:rect l="l" t="t" r="r" b="b"/>
              <a:pathLst>
                <a:path w="1448435" h="306704">
                  <a:moveTo>
                    <a:pt x="83540" y="306349"/>
                  </a:moveTo>
                  <a:lnTo>
                    <a:pt x="51022" y="299782"/>
                  </a:lnTo>
                  <a:lnTo>
                    <a:pt x="24468" y="281874"/>
                  </a:lnTo>
                  <a:lnTo>
                    <a:pt x="6564" y="255316"/>
                  </a:lnTo>
                  <a:lnTo>
                    <a:pt x="0" y="222796"/>
                  </a:lnTo>
                  <a:lnTo>
                    <a:pt x="0" y="83553"/>
                  </a:lnTo>
                  <a:lnTo>
                    <a:pt x="6564" y="51033"/>
                  </a:lnTo>
                  <a:lnTo>
                    <a:pt x="24468" y="24474"/>
                  </a:lnTo>
                  <a:lnTo>
                    <a:pt x="51022" y="6566"/>
                  </a:lnTo>
                  <a:lnTo>
                    <a:pt x="83540" y="0"/>
                  </a:lnTo>
                  <a:lnTo>
                    <a:pt x="83540" y="5613"/>
                  </a:lnTo>
                  <a:lnTo>
                    <a:pt x="53194" y="11735"/>
                  </a:lnTo>
                  <a:lnTo>
                    <a:pt x="28421" y="28433"/>
                  </a:lnTo>
                  <a:lnTo>
                    <a:pt x="11722" y="53206"/>
                  </a:lnTo>
                  <a:lnTo>
                    <a:pt x="5600" y="83553"/>
                  </a:lnTo>
                  <a:lnTo>
                    <a:pt x="5600" y="222796"/>
                  </a:lnTo>
                  <a:lnTo>
                    <a:pt x="11722" y="253150"/>
                  </a:lnTo>
                  <a:lnTo>
                    <a:pt x="28421" y="277941"/>
                  </a:lnTo>
                  <a:lnTo>
                    <a:pt x="53194" y="294656"/>
                  </a:lnTo>
                  <a:lnTo>
                    <a:pt x="83540" y="300786"/>
                  </a:lnTo>
                  <a:lnTo>
                    <a:pt x="83540" y="306349"/>
                  </a:lnTo>
                  <a:close/>
                </a:path>
                <a:path w="1448435" h="306704">
                  <a:moveTo>
                    <a:pt x="1364551" y="5613"/>
                  </a:moveTo>
                  <a:lnTo>
                    <a:pt x="83540" y="5613"/>
                  </a:lnTo>
                  <a:lnTo>
                    <a:pt x="83540" y="0"/>
                  </a:lnTo>
                  <a:lnTo>
                    <a:pt x="1364551" y="0"/>
                  </a:lnTo>
                  <a:lnTo>
                    <a:pt x="1364551" y="5613"/>
                  </a:lnTo>
                  <a:close/>
                </a:path>
                <a:path w="1448435" h="306704">
                  <a:moveTo>
                    <a:pt x="1364551" y="306349"/>
                  </a:moveTo>
                  <a:lnTo>
                    <a:pt x="1364551" y="300786"/>
                  </a:lnTo>
                  <a:lnTo>
                    <a:pt x="1394892" y="294656"/>
                  </a:lnTo>
                  <a:lnTo>
                    <a:pt x="1419666" y="277941"/>
                  </a:lnTo>
                  <a:lnTo>
                    <a:pt x="1436367" y="253150"/>
                  </a:lnTo>
                  <a:lnTo>
                    <a:pt x="1442491" y="222796"/>
                  </a:lnTo>
                  <a:lnTo>
                    <a:pt x="1442491" y="83553"/>
                  </a:lnTo>
                  <a:lnTo>
                    <a:pt x="1436367" y="53206"/>
                  </a:lnTo>
                  <a:lnTo>
                    <a:pt x="1419666" y="28433"/>
                  </a:lnTo>
                  <a:lnTo>
                    <a:pt x="1394892" y="11735"/>
                  </a:lnTo>
                  <a:lnTo>
                    <a:pt x="1364551" y="5613"/>
                  </a:lnTo>
                  <a:lnTo>
                    <a:pt x="1364551" y="0"/>
                  </a:lnTo>
                  <a:lnTo>
                    <a:pt x="1397069" y="6566"/>
                  </a:lnTo>
                  <a:lnTo>
                    <a:pt x="1423623" y="24474"/>
                  </a:lnTo>
                  <a:lnTo>
                    <a:pt x="1441527" y="51033"/>
                  </a:lnTo>
                  <a:lnTo>
                    <a:pt x="1448092" y="83553"/>
                  </a:lnTo>
                  <a:lnTo>
                    <a:pt x="1448092" y="222796"/>
                  </a:lnTo>
                  <a:lnTo>
                    <a:pt x="1441527" y="255316"/>
                  </a:lnTo>
                  <a:lnTo>
                    <a:pt x="1423623" y="281874"/>
                  </a:lnTo>
                  <a:lnTo>
                    <a:pt x="1397069" y="299782"/>
                  </a:lnTo>
                  <a:lnTo>
                    <a:pt x="1364551" y="306349"/>
                  </a:lnTo>
                  <a:close/>
                </a:path>
                <a:path w="1448435" h="306704">
                  <a:moveTo>
                    <a:pt x="1364551" y="306349"/>
                  </a:moveTo>
                  <a:lnTo>
                    <a:pt x="83540" y="306349"/>
                  </a:lnTo>
                  <a:lnTo>
                    <a:pt x="83540" y="300786"/>
                  </a:lnTo>
                  <a:lnTo>
                    <a:pt x="1364551" y="300786"/>
                  </a:lnTo>
                  <a:lnTo>
                    <a:pt x="1364551" y="306349"/>
                  </a:lnTo>
                  <a:close/>
                </a:path>
              </a:pathLst>
            </a:custGeom>
            <a:solidFill>
              <a:srgbClr val="BA9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930626" y="5912738"/>
              <a:ext cx="1150620" cy="100330"/>
            </a:xfrm>
            <a:custGeom>
              <a:avLst/>
              <a:gdLst/>
              <a:ahLst/>
              <a:cxnLst/>
              <a:rect l="l" t="t" r="r" b="b"/>
              <a:pathLst>
                <a:path w="1150620" h="100329">
                  <a:moveTo>
                    <a:pt x="13487" y="32105"/>
                  </a:moveTo>
                  <a:lnTo>
                    <a:pt x="685" y="32105"/>
                  </a:lnTo>
                  <a:lnTo>
                    <a:pt x="4170" y="19873"/>
                  </a:lnTo>
                  <a:lnTo>
                    <a:pt x="11830" y="9613"/>
                  </a:lnTo>
                  <a:lnTo>
                    <a:pt x="23727" y="2573"/>
                  </a:lnTo>
                  <a:lnTo>
                    <a:pt x="39928" y="0"/>
                  </a:lnTo>
                  <a:lnTo>
                    <a:pt x="53759" y="1815"/>
                  </a:lnTo>
                  <a:lnTo>
                    <a:pt x="64669" y="7162"/>
                  </a:lnTo>
                  <a:lnTo>
                    <a:pt x="68149" y="11315"/>
                  </a:lnTo>
                  <a:lnTo>
                    <a:pt x="39928" y="11315"/>
                  </a:lnTo>
                  <a:lnTo>
                    <a:pt x="29344" y="12617"/>
                  </a:lnTo>
                  <a:lnTo>
                    <a:pt x="21407" y="16519"/>
                  </a:lnTo>
                  <a:lnTo>
                    <a:pt x="16120" y="23017"/>
                  </a:lnTo>
                  <a:lnTo>
                    <a:pt x="13487" y="32105"/>
                  </a:lnTo>
                  <a:close/>
                </a:path>
                <a:path w="1150620" h="100329">
                  <a:moveTo>
                    <a:pt x="69031" y="88950"/>
                  </a:moveTo>
                  <a:lnTo>
                    <a:pt x="38544" y="88950"/>
                  </a:lnTo>
                  <a:lnTo>
                    <a:pt x="49339" y="87773"/>
                  </a:lnTo>
                  <a:lnTo>
                    <a:pt x="57078" y="84331"/>
                  </a:lnTo>
                  <a:lnTo>
                    <a:pt x="61738" y="78760"/>
                  </a:lnTo>
                  <a:lnTo>
                    <a:pt x="63296" y="71196"/>
                  </a:lnTo>
                  <a:lnTo>
                    <a:pt x="61838" y="64263"/>
                  </a:lnTo>
                  <a:lnTo>
                    <a:pt x="57542" y="59264"/>
                  </a:lnTo>
                  <a:lnTo>
                    <a:pt x="50529" y="56237"/>
                  </a:lnTo>
                  <a:lnTo>
                    <a:pt x="40919" y="55219"/>
                  </a:lnTo>
                  <a:lnTo>
                    <a:pt x="27330" y="55219"/>
                  </a:lnTo>
                  <a:lnTo>
                    <a:pt x="27330" y="43853"/>
                  </a:lnTo>
                  <a:lnTo>
                    <a:pt x="41071" y="43853"/>
                  </a:lnTo>
                  <a:lnTo>
                    <a:pt x="49640" y="42714"/>
                  </a:lnTo>
                  <a:lnTo>
                    <a:pt x="56159" y="39470"/>
                  </a:lnTo>
                  <a:lnTo>
                    <a:pt x="60306" y="34375"/>
                  </a:lnTo>
                  <a:lnTo>
                    <a:pt x="61760" y="27686"/>
                  </a:lnTo>
                  <a:lnTo>
                    <a:pt x="60261" y="21002"/>
                  </a:lnTo>
                  <a:lnTo>
                    <a:pt x="55945" y="15833"/>
                  </a:lnTo>
                  <a:lnTo>
                    <a:pt x="49078" y="12498"/>
                  </a:lnTo>
                  <a:lnTo>
                    <a:pt x="39928" y="11315"/>
                  </a:lnTo>
                  <a:lnTo>
                    <a:pt x="68149" y="11315"/>
                  </a:lnTo>
                  <a:lnTo>
                    <a:pt x="71791" y="15662"/>
                  </a:lnTo>
                  <a:lnTo>
                    <a:pt x="74256" y="26936"/>
                  </a:lnTo>
                  <a:lnTo>
                    <a:pt x="73190" y="34175"/>
                  </a:lnTo>
                  <a:lnTo>
                    <a:pt x="70003" y="40525"/>
                  </a:lnTo>
                  <a:lnTo>
                    <a:pt x="64714" y="45714"/>
                  </a:lnTo>
                  <a:lnTo>
                    <a:pt x="57340" y="49466"/>
                  </a:lnTo>
                  <a:lnTo>
                    <a:pt x="65525" y="52427"/>
                  </a:lnTo>
                  <a:lnTo>
                    <a:pt x="71334" y="57183"/>
                  </a:lnTo>
                  <a:lnTo>
                    <a:pt x="74798" y="63798"/>
                  </a:lnTo>
                  <a:lnTo>
                    <a:pt x="75945" y="72339"/>
                  </a:lnTo>
                  <a:lnTo>
                    <a:pt x="73584" y="83306"/>
                  </a:lnTo>
                  <a:lnTo>
                    <a:pt x="69031" y="88950"/>
                  </a:lnTo>
                  <a:close/>
                </a:path>
                <a:path w="1150620" h="100329">
                  <a:moveTo>
                    <a:pt x="38544" y="100317"/>
                  </a:moveTo>
                  <a:lnTo>
                    <a:pt x="22808" y="98215"/>
                  </a:lnTo>
                  <a:lnTo>
                    <a:pt x="11199" y="92067"/>
                  </a:lnTo>
                  <a:lnTo>
                    <a:pt x="3609" y="82020"/>
                  </a:lnTo>
                  <a:lnTo>
                    <a:pt x="0" y="68262"/>
                  </a:lnTo>
                  <a:lnTo>
                    <a:pt x="12750" y="68262"/>
                  </a:lnTo>
                  <a:lnTo>
                    <a:pt x="15252" y="77211"/>
                  </a:lnTo>
                  <a:lnTo>
                    <a:pt x="20418" y="83688"/>
                  </a:lnTo>
                  <a:lnTo>
                    <a:pt x="28199" y="87623"/>
                  </a:lnTo>
                  <a:lnTo>
                    <a:pt x="38544" y="88950"/>
                  </a:lnTo>
                  <a:lnTo>
                    <a:pt x="69031" y="88950"/>
                  </a:lnTo>
                  <a:lnTo>
                    <a:pt x="66379" y="92238"/>
                  </a:lnTo>
                  <a:lnTo>
                    <a:pt x="54607" y="98215"/>
                  </a:lnTo>
                  <a:lnTo>
                    <a:pt x="38544" y="100317"/>
                  </a:lnTo>
                  <a:close/>
                </a:path>
                <a:path w="1150620" h="100329">
                  <a:moveTo>
                    <a:pt x="106006" y="98869"/>
                  </a:moveTo>
                  <a:lnTo>
                    <a:pt x="94157" y="98869"/>
                  </a:lnTo>
                  <a:lnTo>
                    <a:pt x="94157" y="29273"/>
                  </a:lnTo>
                  <a:lnTo>
                    <a:pt x="106006" y="29273"/>
                  </a:lnTo>
                  <a:lnTo>
                    <a:pt x="106006" y="57746"/>
                  </a:lnTo>
                  <a:lnTo>
                    <a:pt x="153441" y="57746"/>
                  </a:lnTo>
                  <a:lnTo>
                    <a:pt x="153441" y="67525"/>
                  </a:lnTo>
                  <a:lnTo>
                    <a:pt x="106006" y="67525"/>
                  </a:lnTo>
                  <a:lnTo>
                    <a:pt x="106006" y="98869"/>
                  </a:lnTo>
                  <a:close/>
                </a:path>
                <a:path w="1150620" h="100329">
                  <a:moveTo>
                    <a:pt x="153441" y="57746"/>
                  </a:moveTo>
                  <a:lnTo>
                    <a:pt x="141630" y="57746"/>
                  </a:lnTo>
                  <a:lnTo>
                    <a:pt x="141630" y="29273"/>
                  </a:lnTo>
                  <a:lnTo>
                    <a:pt x="153441" y="29273"/>
                  </a:lnTo>
                  <a:lnTo>
                    <a:pt x="153441" y="57746"/>
                  </a:lnTo>
                  <a:close/>
                </a:path>
                <a:path w="1150620" h="100329">
                  <a:moveTo>
                    <a:pt x="153441" y="98869"/>
                  </a:moveTo>
                  <a:lnTo>
                    <a:pt x="141630" y="98869"/>
                  </a:lnTo>
                  <a:lnTo>
                    <a:pt x="141630" y="67525"/>
                  </a:lnTo>
                  <a:lnTo>
                    <a:pt x="153441" y="67525"/>
                  </a:lnTo>
                  <a:lnTo>
                    <a:pt x="153441" y="98869"/>
                  </a:lnTo>
                  <a:close/>
                </a:path>
                <a:path w="1150620" h="100329">
                  <a:moveTo>
                    <a:pt x="183895" y="49212"/>
                  </a:moveTo>
                  <a:lnTo>
                    <a:pt x="172097" y="49212"/>
                  </a:lnTo>
                  <a:lnTo>
                    <a:pt x="174583" y="40587"/>
                  </a:lnTo>
                  <a:lnTo>
                    <a:pt x="180443" y="33845"/>
                  </a:lnTo>
                  <a:lnTo>
                    <a:pt x="189048" y="29456"/>
                  </a:lnTo>
                  <a:lnTo>
                    <a:pt x="199770" y="27889"/>
                  </a:lnTo>
                  <a:lnTo>
                    <a:pt x="211608" y="29918"/>
                  </a:lnTo>
                  <a:lnTo>
                    <a:pt x="220365" y="35656"/>
                  </a:lnTo>
                  <a:lnTo>
                    <a:pt x="221739" y="37807"/>
                  </a:lnTo>
                  <a:lnTo>
                    <a:pt x="195211" y="37807"/>
                  </a:lnTo>
                  <a:lnTo>
                    <a:pt x="191731" y="38849"/>
                  </a:lnTo>
                  <a:lnTo>
                    <a:pt x="185927" y="42773"/>
                  </a:lnTo>
                  <a:lnTo>
                    <a:pt x="184340" y="45542"/>
                  </a:lnTo>
                  <a:lnTo>
                    <a:pt x="183895" y="49212"/>
                  </a:lnTo>
                  <a:close/>
                </a:path>
                <a:path w="1150620" h="100329">
                  <a:moveTo>
                    <a:pt x="193281" y="100215"/>
                  </a:moveTo>
                  <a:lnTo>
                    <a:pt x="170697" y="72478"/>
                  </a:lnTo>
                  <a:lnTo>
                    <a:pt x="173088" y="67373"/>
                  </a:lnTo>
                  <a:lnTo>
                    <a:pt x="177952" y="64147"/>
                  </a:lnTo>
                  <a:lnTo>
                    <a:pt x="182803" y="60769"/>
                  </a:lnTo>
                  <a:lnTo>
                    <a:pt x="188658" y="58889"/>
                  </a:lnTo>
                  <a:lnTo>
                    <a:pt x="195554" y="58293"/>
                  </a:lnTo>
                  <a:lnTo>
                    <a:pt x="215645" y="56807"/>
                  </a:lnTo>
                  <a:lnTo>
                    <a:pt x="215645" y="43954"/>
                  </a:lnTo>
                  <a:lnTo>
                    <a:pt x="209791" y="37807"/>
                  </a:lnTo>
                  <a:lnTo>
                    <a:pt x="221739" y="37807"/>
                  </a:lnTo>
                  <a:lnTo>
                    <a:pt x="225772" y="44121"/>
                  </a:lnTo>
                  <a:lnTo>
                    <a:pt x="227558" y="54330"/>
                  </a:lnTo>
                  <a:lnTo>
                    <a:pt x="227558" y="65989"/>
                  </a:lnTo>
                  <a:lnTo>
                    <a:pt x="215645" y="65989"/>
                  </a:lnTo>
                  <a:lnTo>
                    <a:pt x="197396" y="67322"/>
                  </a:lnTo>
                  <a:lnTo>
                    <a:pt x="188417" y="68072"/>
                  </a:lnTo>
                  <a:lnTo>
                    <a:pt x="182511" y="72478"/>
                  </a:lnTo>
                  <a:lnTo>
                    <a:pt x="182511" y="85432"/>
                  </a:lnTo>
                  <a:lnTo>
                    <a:pt x="187718" y="90297"/>
                  </a:lnTo>
                  <a:lnTo>
                    <a:pt x="214607" y="90297"/>
                  </a:lnTo>
                  <a:lnTo>
                    <a:pt x="213156" y="92387"/>
                  </a:lnTo>
                  <a:lnTo>
                    <a:pt x="207957" y="96381"/>
                  </a:lnTo>
                  <a:lnTo>
                    <a:pt x="201198" y="99168"/>
                  </a:lnTo>
                  <a:lnTo>
                    <a:pt x="193281" y="100215"/>
                  </a:lnTo>
                  <a:close/>
                </a:path>
                <a:path w="1150620" h="100329">
                  <a:moveTo>
                    <a:pt x="214607" y="90297"/>
                  </a:moveTo>
                  <a:lnTo>
                    <a:pt x="195910" y="90297"/>
                  </a:lnTo>
                  <a:lnTo>
                    <a:pt x="202715" y="89010"/>
                  </a:lnTo>
                  <a:lnTo>
                    <a:pt x="209197" y="85345"/>
                  </a:lnTo>
                  <a:lnTo>
                    <a:pt x="213969" y="80026"/>
                  </a:lnTo>
                  <a:lnTo>
                    <a:pt x="215645" y="73774"/>
                  </a:lnTo>
                  <a:lnTo>
                    <a:pt x="215645" y="65989"/>
                  </a:lnTo>
                  <a:lnTo>
                    <a:pt x="227558" y="65989"/>
                  </a:lnTo>
                  <a:lnTo>
                    <a:pt x="227558" y="87718"/>
                  </a:lnTo>
                  <a:lnTo>
                    <a:pt x="216395" y="87718"/>
                  </a:lnTo>
                  <a:lnTo>
                    <a:pt x="214607" y="90297"/>
                  </a:lnTo>
                  <a:close/>
                </a:path>
                <a:path w="1150620" h="100329">
                  <a:moveTo>
                    <a:pt x="228244" y="98869"/>
                  </a:moveTo>
                  <a:lnTo>
                    <a:pt x="217093" y="98869"/>
                  </a:lnTo>
                  <a:lnTo>
                    <a:pt x="216636" y="96647"/>
                  </a:lnTo>
                  <a:lnTo>
                    <a:pt x="216485" y="94351"/>
                  </a:lnTo>
                  <a:lnTo>
                    <a:pt x="216395" y="87718"/>
                  </a:lnTo>
                  <a:lnTo>
                    <a:pt x="227558" y="87718"/>
                  </a:lnTo>
                  <a:lnTo>
                    <a:pt x="227651" y="92976"/>
                  </a:lnTo>
                  <a:lnTo>
                    <a:pt x="227749" y="95605"/>
                  </a:lnTo>
                  <a:lnTo>
                    <a:pt x="228244" y="98869"/>
                  </a:lnTo>
                  <a:close/>
                </a:path>
                <a:path w="1150620" h="100329">
                  <a:moveTo>
                    <a:pt x="260045" y="98869"/>
                  </a:moveTo>
                  <a:lnTo>
                    <a:pt x="248246" y="98869"/>
                  </a:lnTo>
                  <a:lnTo>
                    <a:pt x="248246" y="29273"/>
                  </a:lnTo>
                  <a:lnTo>
                    <a:pt x="260045" y="29273"/>
                  </a:lnTo>
                  <a:lnTo>
                    <a:pt x="260045" y="57746"/>
                  </a:lnTo>
                  <a:lnTo>
                    <a:pt x="307530" y="57746"/>
                  </a:lnTo>
                  <a:lnTo>
                    <a:pt x="307530" y="67525"/>
                  </a:lnTo>
                  <a:lnTo>
                    <a:pt x="260045" y="67525"/>
                  </a:lnTo>
                  <a:lnTo>
                    <a:pt x="260045" y="98869"/>
                  </a:lnTo>
                  <a:close/>
                </a:path>
                <a:path w="1150620" h="100329">
                  <a:moveTo>
                    <a:pt x="307530" y="57746"/>
                  </a:moveTo>
                  <a:lnTo>
                    <a:pt x="295668" y="57746"/>
                  </a:lnTo>
                  <a:lnTo>
                    <a:pt x="295668" y="29273"/>
                  </a:lnTo>
                  <a:lnTo>
                    <a:pt x="307530" y="29273"/>
                  </a:lnTo>
                  <a:lnTo>
                    <a:pt x="307530" y="57746"/>
                  </a:lnTo>
                  <a:close/>
                </a:path>
                <a:path w="1150620" h="100329">
                  <a:moveTo>
                    <a:pt x="307530" y="98869"/>
                  </a:moveTo>
                  <a:lnTo>
                    <a:pt x="295668" y="98869"/>
                  </a:lnTo>
                  <a:lnTo>
                    <a:pt x="295668" y="67525"/>
                  </a:lnTo>
                  <a:lnTo>
                    <a:pt x="307530" y="67525"/>
                  </a:lnTo>
                  <a:lnTo>
                    <a:pt x="307530" y="98869"/>
                  </a:lnTo>
                  <a:close/>
                </a:path>
                <a:path w="1150620" h="100329">
                  <a:moveTo>
                    <a:pt x="345135" y="98869"/>
                  </a:moveTo>
                  <a:lnTo>
                    <a:pt x="328853" y="98869"/>
                  </a:lnTo>
                  <a:lnTo>
                    <a:pt x="328853" y="29273"/>
                  </a:lnTo>
                  <a:lnTo>
                    <a:pt x="340715" y="29273"/>
                  </a:lnTo>
                  <a:lnTo>
                    <a:pt x="340715" y="86626"/>
                  </a:lnTo>
                  <a:lnTo>
                    <a:pt x="352367" y="86626"/>
                  </a:lnTo>
                  <a:lnTo>
                    <a:pt x="345135" y="98869"/>
                  </a:lnTo>
                  <a:close/>
                </a:path>
                <a:path w="1150620" h="100329">
                  <a:moveTo>
                    <a:pt x="352367" y="86626"/>
                  </a:moveTo>
                  <a:lnTo>
                    <a:pt x="340715" y="86626"/>
                  </a:lnTo>
                  <a:lnTo>
                    <a:pt x="375043" y="29273"/>
                  </a:lnTo>
                  <a:lnTo>
                    <a:pt x="390524" y="29273"/>
                  </a:lnTo>
                  <a:lnTo>
                    <a:pt x="390524" y="42024"/>
                  </a:lnTo>
                  <a:lnTo>
                    <a:pt x="378713" y="42024"/>
                  </a:lnTo>
                  <a:lnTo>
                    <a:pt x="352367" y="86626"/>
                  </a:lnTo>
                  <a:close/>
                </a:path>
                <a:path w="1150620" h="100329">
                  <a:moveTo>
                    <a:pt x="390524" y="98869"/>
                  </a:moveTo>
                  <a:lnTo>
                    <a:pt x="378713" y="98869"/>
                  </a:lnTo>
                  <a:lnTo>
                    <a:pt x="378713" y="42024"/>
                  </a:lnTo>
                  <a:lnTo>
                    <a:pt x="390524" y="42024"/>
                  </a:lnTo>
                  <a:lnTo>
                    <a:pt x="390524" y="98869"/>
                  </a:lnTo>
                  <a:close/>
                </a:path>
                <a:path w="1150620" h="100329">
                  <a:moveTo>
                    <a:pt x="440029" y="100215"/>
                  </a:moveTo>
                  <a:lnTo>
                    <a:pt x="427538" y="97927"/>
                  </a:lnTo>
                  <a:lnTo>
                    <a:pt x="417234" y="90938"/>
                  </a:lnTo>
                  <a:lnTo>
                    <a:pt x="410266" y="79520"/>
                  </a:lnTo>
                  <a:lnTo>
                    <a:pt x="407784" y="63944"/>
                  </a:lnTo>
                  <a:lnTo>
                    <a:pt x="410301" y="48466"/>
                  </a:lnTo>
                  <a:lnTo>
                    <a:pt x="417417" y="37115"/>
                  </a:lnTo>
                  <a:lnTo>
                    <a:pt x="427704" y="30165"/>
                  </a:lnTo>
                  <a:lnTo>
                    <a:pt x="439737" y="27889"/>
                  </a:lnTo>
                  <a:lnTo>
                    <a:pt x="451653" y="30111"/>
                  </a:lnTo>
                  <a:lnTo>
                    <a:pt x="460878" y="36534"/>
                  </a:lnTo>
                  <a:lnTo>
                    <a:pt x="461647" y="37807"/>
                  </a:lnTo>
                  <a:lnTo>
                    <a:pt x="439089" y="37807"/>
                  </a:lnTo>
                  <a:lnTo>
                    <a:pt x="432937" y="38812"/>
                  </a:lnTo>
                  <a:lnTo>
                    <a:pt x="427361" y="42016"/>
                  </a:lnTo>
                  <a:lnTo>
                    <a:pt x="422937" y="47703"/>
                  </a:lnTo>
                  <a:lnTo>
                    <a:pt x="420243" y="56159"/>
                  </a:lnTo>
                  <a:lnTo>
                    <a:pt x="468396" y="56159"/>
                  </a:lnTo>
                  <a:lnTo>
                    <a:pt x="468807" y="58686"/>
                  </a:lnTo>
                  <a:lnTo>
                    <a:pt x="468807" y="65684"/>
                  </a:lnTo>
                  <a:lnTo>
                    <a:pt x="419646" y="65684"/>
                  </a:lnTo>
                  <a:lnTo>
                    <a:pt x="421607" y="76455"/>
                  </a:lnTo>
                  <a:lnTo>
                    <a:pt x="426267" y="84181"/>
                  </a:lnTo>
                  <a:lnTo>
                    <a:pt x="432678" y="88812"/>
                  </a:lnTo>
                  <a:lnTo>
                    <a:pt x="439889" y="90297"/>
                  </a:lnTo>
                  <a:lnTo>
                    <a:pt x="462702" y="90297"/>
                  </a:lnTo>
                  <a:lnTo>
                    <a:pt x="458771" y="94522"/>
                  </a:lnTo>
                  <a:lnTo>
                    <a:pt x="450210" y="98759"/>
                  </a:lnTo>
                  <a:lnTo>
                    <a:pt x="440029" y="100215"/>
                  </a:lnTo>
                  <a:close/>
                </a:path>
                <a:path w="1150620" h="100329">
                  <a:moveTo>
                    <a:pt x="468396" y="56159"/>
                  </a:moveTo>
                  <a:lnTo>
                    <a:pt x="456945" y="56159"/>
                  </a:lnTo>
                  <a:lnTo>
                    <a:pt x="456552" y="44208"/>
                  </a:lnTo>
                  <a:lnTo>
                    <a:pt x="449414" y="37807"/>
                  </a:lnTo>
                  <a:lnTo>
                    <a:pt x="461647" y="37807"/>
                  </a:lnTo>
                  <a:lnTo>
                    <a:pt x="466799" y="46334"/>
                  </a:lnTo>
                  <a:lnTo>
                    <a:pt x="468396" y="56159"/>
                  </a:lnTo>
                  <a:close/>
                </a:path>
                <a:path w="1150620" h="100329">
                  <a:moveTo>
                    <a:pt x="462702" y="90297"/>
                  </a:moveTo>
                  <a:lnTo>
                    <a:pt x="448868" y="90297"/>
                  </a:lnTo>
                  <a:lnTo>
                    <a:pt x="455117" y="86169"/>
                  </a:lnTo>
                  <a:lnTo>
                    <a:pt x="456806" y="78486"/>
                  </a:lnTo>
                  <a:lnTo>
                    <a:pt x="468655" y="78486"/>
                  </a:lnTo>
                  <a:lnTo>
                    <a:pt x="465118" y="87699"/>
                  </a:lnTo>
                  <a:lnTo>
                    <a:pt x="462702" y="90297"/>
                  </a:lnTo>
                  <a:close/>
                </a:path>
                <a:path w="1150620" h="100329">
                  <a:moveTo>
                    <a:pt x="500799" y="98869"/>
                  </a:moveTo>
                  <a:lnTo>
                    <a:pt x="485025" y="98869"/>
                  </a:lnTo>
                  <a:lnTo>
                    <a:pt x="485025" y="83096"/>
                  </a:lnTo>
                  <a:lnTo>
                    <a:pt x="500799" y="83096"/>
                  </a:lnTo>
                  <a:lnTo>
                    <a:pt x="500799" y="98869"/>
                  </a:lnTo>
                  <a:close/>
                </a:path>
                <a:path w="1150620" h="100329">
                  <a:moveTo>
                    <a:pt x="563067" y="31953"/>
                  </a:moveTo>
                  <a:lnTo>
                    <a:pt x="550418" y="31953"/>
                  </a:lnTo>
                  <a:lnTo>
                    <a:pt x="553817" y="19788"/>
                  </a:lnTo>
                  <a:lnTo>
                    <a:pt x="561376" y="9575"/>
                  </a:lnTo>
                  <a:lnTo>
                    <a:pt x="573476" y="2563"/>
                  </a:lnTo>
                  <a:lnTo>
                    <a:pt x="590499" y="0"/>
                  </a:lnTo>
                  <a:lnTo>
                    <a:pt x="609292" y="3433"/>
                  </a:lnTo>
                  <a:lnTo>
                    <a:pt x="620211" y="11366"/>
                  </a:lnTo>
                  <a:lnTo>
                    <a:pt x="589749" y="11366"/>
                  </a:lnTo>
                  <a:lnTo>
                    <a:pt x="579688" y="12797"/>
                  </a:lnTo>
                  <a:lnTo>
                    <a:pt x="571517" y="16897"/>
                  </a:lnTo>
                  <a:lnTo>
                    <a:pt x="565791" y="23378"/>
                  </a:lnTo>
                  <a:lnTo>
                    <a:pt x="563067" y="31953"/>
                  </a:lnTo>
                  <a:close/>
                </a:path>
                <a:path w="1150620" h="100329">
                  <a:moveTo>
                    <a:pt x="618669" y="88849"/>
                  </a:moveTo>
                  <a:lnTo>
                    <a:pt x="591235" y="88849"/>
                  </a:lnTo>
                  <a:lnTo>
                    <a:pt x="603492" y="86300"/>
                  </a:lnTo>
                  <a:lnTo>
                    <a:pt x="612489" y="79205"/>
                  </a:lnTo>
                  <a:lnTo>
                    <a:pt x="618314" y="68387"/>
                  </a:lnTo>
                  <a:lnTo>
                    <a:pt x="621055" y="54673"/>
                  </a:lnTo>
                  <a:lnTo>
                    <a:pt x="577202" y="54673"/>
                  </a:lnTo>
                  <a:lnTo>
                    <a:pt x="577202" y="43307"/>
                  </a:lnTo>
                  <a:lnTo>
                    <a:pt x="621055" y="43307"/>
                  </a:lnTo>
                  <a:lnTo>
                    <a:pt x="620318" y="33388"/>
                  </a:lnTo>
                  <a:lnTo>
                    <a:pt x="617486" y="25603"/>
                  </a:lnTo>
                  <a:lnTo>
                    <a:pt x="612520" y="19951"/>
                  </a:lnTo>
                  <a:lnTo>
                    <a:pt x="607568" y="14236"/>
                  </a:lnTo>
                  <a:lnTo>
                    <a:pt x="600468" y="11366"/>
                  </a:lnTo>
                  <a:lnTo>
                    <a:pt x="620211" y="11366"/>
                  </a:lnTo>
                  <a:lnTo>
                    <a:pt x="622868" y="13296"/>
                  </a:lnTo>
                  <a:lnTo>
                    <a:pt x="631086" y="28703"/>
                  </a:lnTo>
                  <a:lnTo>
                    <a:pt x="633806" y="48768"/>
                  </a:lnTo>
                  <a:lnTo>
                    <a:pt x="631054" y="69342"/>
                  </a:lnTo>
                  <a:lnTo>
                    <a:pt x="622677" y="85707"/>
                  </a:lnTo>
                  <a:lnTo>
                    <a:pt x="618669" y="88849"/>
                  </a:lnTo>
                  <a:close/>
                </a:path>
                <a:path w="1150620" h="100329">
                  <a:moveTo>
                    <a:pt x="590156" y="100215"/>
                  </a:moveTo>
                  <a:lnTo>
                    <a:pt x="574754" y="98035"/>
                  </a:lnTo>
                  <a:lnTo>
                    <a:pt x="562262" y="91625"/>
                  </a:lnTo>
                  <a:lnTo>
                    <a:pt x="553667" y="81522"/>
                  </a:lnTo>
                  <a:lnTo>
                    <a:pt x="549960" y="68262"/>
                  </a:lnTo>
                  <a:lnTo>
                    <a:pt x="562622" y="68262"/>
                  </a:lnTo>
                  <a:lnTo>
                    <a:pt x="565635" y="77110"/>
                  </a:lnTo>
                  <a:lnTo>
                    <a:pt x="571698" y="83561"/>
                  </a:lnTo>
                  <a:lnTo>
                    <a:pt x="580030" y="87509"/>
                  </a:lnTo>
                  <a:lnTo>
                    <a:pt x="589851" y="88849"/>
                  </a:lnTo>
                  <a:lnTo>
                    <a:pt x="618669" y="88849"/>
                  </a:lnTo>
                  <a:lnTo>
                    <a:pt x="608953" y="96465"/>
                  </a:lnTo>
                  <a:lnTo>
                    <a:pt x="590156" y="100215"/>
                  </a:lnTo>
                  <a:close/>
                </a:path>
                <a:path w="1150620" h="100329">
                  <a:moveTo>
                    <a:pt x="663473" y="98869"/>
                  </a:moveTo>
                  <a:lnTo>
                    <a:pt x="651662" y="98869"/>
                  </a:lnTo>
                  <a:lnTo>
                    <a:pt x="651662" y="29273"/>
                  </a:lnTo>
                  <a:lnTo>
                    <a:pt x="663473" y="29273"/>
                  </a:lnTo>
                  <a:lnTo>
                    <a:pt x="663473" y="63804"/>
                  </a:lnTo>
                  <a:lnTo>
                    <a:pt x="689114" y="63804"/>
                  </a:lnTo>
                  <a:lnTo>
                    <a:pt x="690012" y="65087"/>
                  </a:lnTo>
                  <a:lnTo>
                    <a:pt x="675678" y="65087"/>
                  </a:lnTo>
                  <a:lnTo>
                    <a:pt x="663473" y="77050"/>
                  </a:lnTo>
                  <a:lnTo>
                    <a:pt x="663473" y="98869"/>
                  </a:lnTo>
                  <a:close/>
                </a:path>
                <a:path w="1150620" h="100329">
                  <a:moveTo>
                    <a:pt x="689114" y="63804"/>
                  </a:moveTo>
                  <a:lnTo>
                    <a:pt x="663473" y="63804"/>
                  </a:lnTo>
                  <a:lnTo>
                    <a:pt x="697509" y="29273"/>
                  </a:lnTo>
                  <a:lnTo>
                    <a:pt x="712292" y="29273"/>
                  </a:lnTo>
                  <a:lnTo>
                    <a:pt x="684212" y="56807"/>
                  </a:lnTo>
                  <a:lnTo>
                    <a:pt x="689114" y="63804"/>
                  </a:lnTo>
                  <a:close/>
                </a:path>
                <a:path w="1150620" h="100329">
                  <a:moveTo>
                    <a:pt x="713676" y="98869"/>
                  </a:moveTo>
                  <a:lnTo>
                    <a:pt x="699338" y="98869"/>
                  </a:lnTo>
                  <a:lnTo>
                    <a:pt x="675678" y="65087"/>
                  </a:lnTo>
                  <a:lnTo>
                    <a:pt x="690012" y="65087"/>
                  </a:lnTo>
                  <a:lnTo>
                    <a:pt x="713676" y="98869"/>
                  </a:lnTo>
                  <a:close/>
                </a:path>
                <a:path w="1150620" h="100329">
                  <a:moveTo>
                    <a:pt x="750989" y="100215"/>
                  </a:moveTo>
                  <a:lnTo>
                    <a:pt x="738123" y="97668"/>
                  </a:lnTo>
                  <a:lnTo>
                    <a:pt x="727598" y="90150"/>
                  </a:lnTo>
                  <a:lnTo>
                    <a:pt x="720546" y="78623"/>
                  </a:lnTo>
                  <a:lnTo>
                    <a:pt x="718096" y="64046"/>
                  </a:lnTo>
                  <a:lnTo>
                    <a:pt x="720546" y="49495"/>
                  </a:lnTo>
                  <a:lnTo>
                    <a:pt x="727598" y="37966"/>
                  </a:lnTo>
                  <a:lnTo>
                    <a:pt x="738123" y="30438"/>
                  </a:lnTo>
                  <a:lnTo>
                    <a:pt x="750989" y="27889"/>
                  </a:lnTo>
                  <a:lnTo>
                    <a:pt x="763920" y="30438"/>
                  </a:lnTo>
                  <a:lnTo>
                    <a:pt x="774234" y="37807"/>
                  </a:lnTo>
                  <a:lnTo>
                    <a:pt x="750392" y="37807"/>
                  </a:lnTo>
                  <a:lnTo>
                    <a:pt x="742228" y="39612"/>
                  </a:lnTo>
                  <a:lnTo>
                    <a:pt x="735733" y="44807"/>
                  </a:lnTo>
                  <a:lnTo>
                    <a:pt x="731443" y="53061"/>
                  </a:lnTo>
                  <a:lnTo>
                    <a:pt x="729894" y="64046"/>
                  </a:lnTo>
                  <a:lnTo>
                    <a:pt x="731443" y="75032"/>
                  </a:lnTo>
                  <a:lnTo>
                    <a:pt x="735733" y="83291"/>
                  </a:lnTo>
                  <a:lnTo>
                    <a:pt x="742228" y="88490"/>
                  </a:lnTo>
                  <a:lnTo>
                    <a:pt x="750392" y="90297"/>
                  </a:lnTo>
                  <a:lnTo>
                    <a:pt x="774252" y="90297"/>
                  </a:lnTo>
                  <a:lnTo>
                    <a:pt x="763920" y="97668"/>
                  </a:lnTo>
                  <a:lnTo>
                    <a:pt x="750989" y="100215"/>
                  </a:lnTo>
                  <a:close/>
                </a:path>
                <a:path w="1150620" h="100329">
                  <a:moveTo>
                    <a:pt x="774252" y="90297"/>
                  </a:moveTo>
                  <a:lnTo>
                    <a:pt x="751624" y="90297"/>
                  </a:lnTo>
                  <a:lnTo>
                    <a:pt x="759780" y="88490"/>
                  </a:lnTo>
                  <a:lnTo>
                    <a:pt x="766257" y="83291"/>
                  </a:lnTo>
                  <a:lnTo>
                    <a:pt x="770530" y="75032"/>
                  </a:lnTo>
                  <a:lnTo>
                    <a:pt x="772071" y="64046"/>
                  </a:lnTo>
                  <a:lnTo>
                    <a:pt x="770530" y="53061"/>
                  </a:lnTo>
                  <a:lnTo>
                    <a:pt x="766257" y="44807"/>
                  </a:lnTo>
                  <a:lnTo>
                    <a:pt x="759780" y="39612"/>
                  </a:lnTo>
                  <a:lnTo>
                    <a:pt x="751624" y="37807"/>
                  </a:lnTo>
                  <a:lnTo>
                    <a:pt x="774234" y="37807"/>
                  </a:lnTo>
                  <a:lnTo>
                    <a:pt x="774457" y="37966"/>
                  </a:lnTo>
                  <a:lnTo>
                    <a:pt x="781505" y="49495"/>
                  </a:lnTo>
                  <a:lnTo>
                    <a:pt x="783970" y="64046"/>
                  </a:lnTo>
                  <a:lnTo>
                    <a:pt x="781505" y="78623"/>
                  </a:lnTo>
                  <a:lnTo>
                    <a:pt x="774457" y="90150"/>
                  </a:lnTo>
                  <a:lnTo>
                    <a:pt x="774252" y="90297"/>
                  </a:lnTo>
                  <a:close/>
                </a:path>
                <a:path w="1150620" h="100329">
                  <a:moveTo>
                    <a:pt x="796226" y="98869"/>
                  </a:moveTo>
                  <a:lnTo>
                    <a:pt x="791311" y="98869"/>
                  </a:lnTo>
                  <a:lnTo>
                    <a:pt x="791311" y="88557"/>
                  </a:lnTo>
                  <a:lnTo>
                    <a:pt x="801738" y="88557"/>
                  </a:lnTo>
                  <a:lnTo>
                    <a:pt x="805307" y="86169"/>
                  </a:lnTo>
                  <a:lnTo>
                    <a:pt x="806691" y="29273"/>
                  </a:lnTo>
                  <a:lnTo>
                    <a:pt x="857542" y="29273"/>
                  </a:lnTo>
                  <a:lnTo>
                    <a:pt x="857542" y="39001"/>
                  </a:lnTo>
                  <a:lnTo>
                    <a:pt x="817803" y="39001"/>
                  </a:lnTo>
                  <a:lnTo>
                    <a:pt x="817754" y="57526"/>
                  </a:lnTo>
                  <a:lnTo>
                    <a:pt x="804994" y="97832"/>
                  </a:lnTo>
                  <a:lnTo>
                    <a:pt x="796226" y="98869"/>
                  </a:lnTo>
                  <a:close/>
                </a:path>
                <a:path w="1150620" h="100329">
                  <a:moveTo>
                    <a:pt x="857542" y="98869"/>
                  </a:moveTo>
                  <a:lnTo>
                    <a:pt x="845693" y="98869"/>
                  </a:lnTo>
                  <a:lnTo>
                    <a:pt x="845693" y="39001"/>
                  </a:lnTo>
                  <a:lnTo>
                    <a:pt x="857542" y="39001"/>
                  </a:lnTo>
                  <a:lnTo>
                    <a:pt x="857542" y="98869"/>
                  </a:lnTo>
                  <a:close/>
                </a:path>
                <a:path w="1150620" h="100329">
                  <a:moveTo>
                    <a:pt x="907503" y="100215"/>
                  </a:moveTo>
                  <a:lnTo>
                    <a:pt x="894640" y="97668"/>
                  </a:lnTo>
                  <a:lnTo>
                    <a:pt x="884118" y="90150"/>
                  </a:lnTo>
                  <a:lnTo>
                    <a:pt x="877066" y="78623"/>
                  </a:lnTo>
                  <a:lnTo>
                    <a:pt x="874610" y="64046"/>
                  </a:lnTo>
                  <a:lnTo>
                    <a:pt x="877066" y="49495"/>
                  </a:lnTo>
                  <a:lnTo>
                    <a:pt x="884118" y="37966"/>
                  </a:lnTo>
                  <a:lnTo>
                    <a:pt x="894640" y="30438"/>
                  </a:lnTo>
                  <a:lnTo>
                    <a:pt x="907503" y="27889"/>
                  </a:lnTo>
                  <a:lnTo>
                    <a:pt x="920435" y="30438"/>
                  </a:lnTo>
                  <a:lnTo>
                    <a:pt x="930749" y="37807"/>
                  </a:lnTo>
                  <a:lnTo>
                    <a:pt x="906907" y="37807"/>
                  </a:lnTo>
                  <a:lnTo>
                    <a:pt x="898744" y="39612"/>
                  </a:lnTo>
                  <a:lnTo>
                    <a:pt x="892254" y="44807"/>
                  </a:lnTo>
                  <a:lnTo>
                    <a:pt x="887968" y="53061"/>
                  </a:lnTo>
                  <a:lnTo>
                    <a:pt x="886421" y="64046"/>
                  </a:lnTo>
                  <a:lnTo>
                    <a:pt x="887968" y="75032"/>
                  </a:lnTo>
                  <a:lnTo>
                    <a:pt x="892254" y="83291"/>
                  </a:lnTo>
                  <a:lnTo>
                    <a:pt x="898744" y="88490"/>
                  </a:lnTo>
                  <a:lnTo>
                    <a:pt x="906907" y="90297"/>
                  </a:lnTo>
                  <a:lnTo>
                    <a:pt x="930767" y="90297"/>
                  </a:lnTo>
                  <a:lnTo>
                    <a:pt x="920435" y="97668"/>
                  </a:lnTo>
                  <a:lnTo>
                    <a:pt x="907503" y="100215"/>
                  </a:lnTo>
                  <a:close/>
                </a:path>
                <a:path w="1150620" h="100329">
                  <a:moveTo>
                    <a:pt x="930767" y="90297"/>
                  </a:moveTo>
                  <a:lnTo>
                    <a:pt x="908100" y="90297"/>
                  </a:lnTo>
                  <a:lnTo>
                    <a:pt x="916262" y="88490"/>
                  </a:lnTo>
                  <a:lnTo>
                    <a:pt x="922753" y="83291"/>
                  </a:lnTo>
                  <a:lnTo>
                    <a:pt x="927038" y="75032"/>
                  </a:lnTo>
                  <a:lnTo>
                    <a:pt x="928585" y="64046"/>
                  </a:lnTo>
                  <a:lnTo>
                    <a:pt x="927038" y="53061"/>
                  </a:lnTo>
                  <a:lnTo>
                    <a:pt x="922753" y="44807"/>
                  </a:lnTo>
                  <a:lnTo>
                    <a:pt x="916262" y="39612"/>
                  </a:lnTo>
                  <a:lnTo>
                    <a:pt x="908100" y="37807"/>
                  </a:lnTo>
                  <a:lnTo>
                    <a:pt x="930749" y="37807"/>
                  </a:lnTo>
                  <a:lnTo>
                    <a:pt x="930971" y="37966"/>
                  </a:lnTo>
                  <a:lnTo>
                    <a:pt x="938020" y="49495"/>
                  </a:lnTo>
                  <a:lnTo>
                    <a:pt x="940485" y="64046"/>
                  </a:lnTo>
                  <a:lnTo>
                    <a:pt x="938020" y="78623"/>
                  </a:lnTo>
                  <a:lnTo>
                    <a:pt x="930971" y="90150"/>
                  </a:lnTo>
                  <a:lnTo>
                    <a:pt x="930767" y="90297"/>
                  </a:lnTo>
                  <a:close/>
                </a:path>
                <a:path w="1150620" h="100329">
                  <a:moveTo>
                    <a:pt x="969314" y="98869"/>
                  </a:moveTo>
                  <a:lnTo>
                    <a:pt x="957453" y="98869"/>
                  </a:lnTo>
                  <a:lnTo>
                    <a:pt x="957453" y="29273"/>
                  </a:lnTo>
                  <a:lnTo>
                    <a:pt x="999769" y="29273"/>
                  </a:lnTo>
                  <a:lnTo>
                    <a:pt x="999769" y="39001"/>
                  </a:lnTo>
                  <a:lnTo>
                    <a:pt x="969314" y="39001"/>
                  </a:lnTo>
                  <a:lnTo>
                    <a:pt x="969314" y="98869"/>
                  </a:lnTo>
                  <a:close/>
                </a:path>
                <a:path w="1150620" h="100329">
                  <a:moveTo>
                    <a:pt x="1028649" y="98869"/>
                  </a:moveTo>
                  <a:lnTo>
                    <a:pt x="1012431" y="98869"/>
                  </a:lnTo>
                  <a:lnTo>
                    <a:pt x="1012431" y="29273"/>
                  </a:lnTo>
                  <a:lnTo>
                    <a:pt x="1024229" y="29273"/>
                  </a:lnTo>
                  <a:lnTo>
                    <a:pt x="1024229" y="86626"/>
                  </a:lnTo>
                  <a:lnTo>
                    <a:pt x="1035881" y="86626"/>
                  </a:lnTo>
                  <a:lnTo>
                    <a:pt x="1028649" y="98869"/>
                  </a:lnTo>
                  <a:close/>
                </a:path>
                <a:path w="1150620" h="100329">
                  <a:moveTo>
                    <a:pt x="1035881" y="86626"/>
                  </a:moveTo>
                  <a:lnTo>
                    <a:pt x="1024229" y="86626"/>
                  </a:lnTo>
                  <a:lnTo>
                    <a:pt x="1058557" y="29273"/>
                  </a:lnTo>
                  <a:lnTo>
                    <a:pt x="1074089" y="29273"/>
                  </a:lnTo>
                  <a:lnTo>
                    <a:pt x="1074089" y="42024"/>
                  </a:lnTo>
                  <a:lnTo>
                    <a:pt x="1062228" y="42024"/>
                  </a:lnTo>
                  <a:lnTo>
                    <a:pt x="1035881" y="86626"/>
                  </a:lnTo>
                  <a:close/>
                </a:path>
                <a:path w="1150620" h="100329">
                  <a:moveTo>
                    <a:pt x="1074089" y="98869"/>
                  </a:moveTo>
                  <a:lnTo>
                    <a:pt x="1062228" y="98869"/>
                  </a:lnTo>
                  <a:lnTo>
                    <a:pt x="1062228" y="42024"/>
                  </a:lnTo>
                  <a:lnTo>
                    <a:pt x="1074089" y="42024"/>
                  </a:lnTo>
                  <a:lnTo>
                    <a:pt x="1074089" y="98869"/>
                  </a:lnTo>
                  <a:close/>
                </a:path>
                <a:path w="1150620" h="100329">
                  <a:moveTo>
                    <a:pt x="1105839" y="98869"/>
                  </a:moveTo>
                  <a:lnTo>
                    <a:pt x="1093939" y="98869"/>
                  </a:lnTo>
                  <a:lnTo>
                    <a:pt x="1093939" y="70599"/>
                  </a:lnTo>
                  <a:lnTo>
                    <a:pt x="1098245" y="66535"/>
                  </a:lnTo>
                  <a:lnTo>
                    <a:pt x="1105052" y="66535"/>
                  </a:lnTo>
                  <a:lnTo>
                    <a:pt x="1098245" y="64046"/>
                  </a:lnTo>
                  <a:lnTo>
                    <a:pt x="1094130" y="58343"/>
                  </a:lnTo>
                  <a:lnTo>
                    <a:pt x="1094130" y="50114"/>
                  </a:lnTo>
                  <a:lnTo>
                    <a:pt x="1095768" y="41666"/>
                  </a:lnTo>
                  <a:lnTo>
                    <a:pt x="1100645" y="35078"/>
                  </a:lnTo>
                  <a:lnTo>
                    <a:pt x="1108703" y="30799"/>
                  </a:lnTo>
                  <a:lnTo>
                    <a:pt x="1119885" y="29273"/>
                  </a:lnTo>
                  <a:lnTo>
                    <a:pt x="1150493" y="29273"/>
                  </a:lnTo>
                  <a:lnTo>
                    <a:pt x="1150493" y="38696"/>
                  </a:lnTo>
                  <a:lnTo>
                    <a:pt x="1110995" y="38696"/>
                  </a:lnTo>
                  <a:lnTo>
                    <a:pt x="1105941" y="42570"/>
                  </a:lnTo>
                  <a:lnTo>
                    <a:pt x="1105941" y="58191"/>
                  </a:lnTo>
                  <a:lnTo>
                    <a:pt x="1110551" y="62864"/>
                  </a:lnTo>
                  <a:lnTo>
                    <a:pt x="1150493" y="62864"/>
                  </a:lnTo>
                  <a:lnTo>
                    <a:pt x="1150493" y="72478"/>
                  </a:lnTo>
                  <a:lnTo>
                    <a:pt x="1107427" y="72478"/>
                  </a:lnTo>
                  <a:lnTo>
                    <a:pt x="1105839" y="74168"/>
                  </a:lnTo>
                  <a:lnTo>
                    <a:pt x="1105839" y="98869"/>
                  </a:lnTo>
                  <a:close/>
                </a:path>
                <a:path w="1150620" h="100329">
                  <a:moveTo>
                    <a:pt x="1150493" y="62864"/>
                  </a:moveTo>
                  <a:lnTo>
                    <a:pt x="1138682" y="62864"/>
                  </a:lnTo>
                  <a:lnTo>
                    <a:pt x="1138682" y="38696"/>
                  </a:lnTo>
                  <a:lnTo>
                    <a:pt x="1150493" y="38696"/>
                  </a:lnTo>
                  <a:lnTo>
                    <a:pt x="1150493" y="62864"/>
                  </a:lnTo>
                  <a:close/>
                </a:path>
                <a:path w="1150620" h="100329">
                  <a:moveTo>
                    <a:pt x="1150493" y="98869"/>
                  </a:moveTo>
                  <a:lnTo>
                    <a:pt x="1138682" y="98869"/>
                  </a:lnTo>
                  <a:lnTo>
                    <a:pt x="1138682" y="72478"/>
                  </a:lnTo>
                  <a:lnTo>
                    <a:pt x="1150493" y="72478"/>
                  </a:lnTo>
                  <a:lnTo>
                    <a:pt x="1150493" y="9886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0613" y="5811088"/>
              <a:ext cx="2021725" cy="306349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14039" y="6262192"/>
              <a:ext cx="101790" cy="7802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2796" y="993521"/>
            <a:ext cx="10248265" cy="5569585"/>
            <a:chOff x="222796" y="993521"/>
            <a:chExt cx="10248265" cy="55695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2796" y="993521"/>
              <a:ext cx="10247807" cy="556945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634906" y="6106719"/>
              <a:ext cx="2452370" cy="3175"/>
            </a:xfrm>
            <a:custGeom>
              <a:avLst/>
              <a:gdLst/>
              <a:ahLst/>
              <a:cxnLst/>
              <a:rect l="l" t="t" r="r" b="b"/>
              <a:pathLst>
                <a:path w="2452370" h="3175">
                  <a:moveTo>
                    <a:pt x="2452293" y="2971"/>
                  </a:moveTo>
                  <a:lnTo>
                    <a:pt x="0" y="2971"/>
                  </a:lnTo>
                  <a:lnTo>
                    <a:pt x="0" y="0"/>
                  </a:lnTo>
                  <a:lnTo>
                    <a:pt x="2452293" y="0"/>
                  </a:lnTo>
                  <a:lnTo>
                    <a:pt x="2452293" y="2971"/>
                  </a:lnTo>
                  <a:close/>
                </a:path>
              </a:pathLst>
            </a:custGeom>
            <a:solidFill>
              <a:srgbClr val="BA9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26509" y="3343821"/>
              <a:ext cx="1774278" cy="60151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121404" y="4179239"/>
              <a:ext cx="1408430" cy="100330"/>
            </a:xfrm>
            <a:custGeom>
              <a:avLst/>
              <a:gdLst/>
              <a:ahLst/>
              <a:cxnLst/>
              <a:rect l="l" t="t" r="r" b="b"/>
              <a:pathLst>
                <a:path w="1408429" h="100329">
                  <a:moveTo>
                    <a:pt x="56248" y="40830"/>
                  </a:moveTo>
                  <a:lnTo>
                    <a:pt x="36550" y="21183"/>
                  </a:lnTo>
                  <a:lnTo>
                    <a:pt x="27927" y="21183"/>
                  </a:lnTo>
                  <a:lnTo>
                    <a:pt x="21717" y="24803"/>
                  </a:lnTo>
                  <a:lnTo>
                    <a:pt x="18008" y="30657"/>
                  </a:lnTo>
                  <a:lnTo>
                    <a:pt x="18008" y="0"/>
                  </a:lnTo>
                  <a:lnTo>
                    <a:pt x="8521" y="0"/>
                  </a:lnTo>
                  <a:lnTo>
                    <a:pt x="8521" y="77990"/>
                  </a:lnTo>
                  <a:lnTo>
                    <a:pt x="18008" y="77990"/>
                  </a:lnTo>
                  <a:lnTo>
                    <a:pt x="17919" y="40830"/>
                  </a:lnTo>
                  <a:lnTo>
                    <a:pt x="17856" y="36169"/>
                  </a:lnTo>
                  <a:lnTo>
                    <a:pt x="23926" y="30657"/>
                  </a:lnTo>
                  <a:lnTo>
                    <a:pt x="25742" y="29019"/>
                  </a:lnTo>
                  <a:lnTo>
                    <a:pt x="33883" y="29121"/>
                  </a:lnTo>
                  <a:lnTo>
                    <a:pt x="42900" y="29121"/>
                  </a:lnTo>
                  <a:lnTo>
                    <a:pt x="46774" y="34086"/>
                  </a:lnTo>
                  <a:lnTo>
                    <a:pt x="46774" y="77990"/>
                  </a:lnTo>
                  <a:lnTo>
                    <a:pt x="56248" y="77990"/>
                  </a:lnTo>
                  <a:lnTo>
                    <a:pt x="56248" y="40830"/>
                  </a:lnTo>
                  <a:close/>
                </a:path>
                <a:path w="1408429" h="100329">
                  <a:moveTo>
                    <a:pt x="102679" y="69608"/>
                  </a:moveTo>
                  <a:lnTo>
                    <a:pt x="88595" y="69608"/>
                  </a:lnTo>
                  <a:lnTo>
                    <a:pt x="87452" y="68465"/>
                  </a:lnTo>
                  <a:lnTo>
                    <a:pt x="87452" y="30467"/>
                  </a:lnTo>
                  <a:lnTo>
                    <a:pt x="101003" y="30467"/>
                  </a:lnTo>
                  <a:lnTo>
                    <a:pt x="101003" y="22275"/>
                  </a:lnTo>
                  <a:lnTo>
                    <a:pt x="87452" y="22275"/>
                  </a:lnTo>
                  <a:lnTo>
                    <a:pt x="87452" y="4216"/>
                  </a:lnTo>
                  <a:lnTo>
                    <a:pt x="78028" y="4216"/>
                  </a:lnTo>
                  <a:lnTo>
                    <a:pt x="78028" y="22275"/>
                  </a:lnTo>
                  <a:lnTo>
                    <a:pt x="65532" y="22275"/>
                  </a:lnTo>
                  <a:lnTo>
                    <a:pt x="65532" y="30467"/>
                  </a:lnTo>
                  <a:lnTo>
                    <a:pt x="78028" y="30467"/>
                  </a:lnTo>
                  <a:lnTo>
                    <a:pt x="78028" y="74066"/>
                  </a:lnTo>
                  <a:lnTo>
                    <a:pt x="82092" y="77990"/>
                  </a:lnTo>
                  <a:lnTo>
                    <a:pt x="102679" y="77990"/>
                  </a:lnTo>
                  <a:lnTo>
                    <a:pt x="102679" y="69608"/>
                  </a:lnTo>
                  <a:close/>
                </a:path>
                <a:path w="1408429" h="100329">
                  <a:moveTo>
                    <a:pt x="144551" y="69608"/>
                  </a:moveTo>
                  <a:lnTo>
                    <a:pt x="130467" y="69608"/>
                  </a:lnTo>
                  <a:lnTo>
                    <a:pt x="129324" y="68465"/>
                  </a:lnTo>
                  <a:lnTo>
                    <a:pt x="129324" y="30467"/>
                  </a:lnTo>
                  <a:lnTo>
                    <a:pt x="142875" y="30467"/>
                  </a:lnTo>
                  <a:lnTo>
                    <a:pt x="142875" y="22275"/>
                  </a:lnTo>
                  <a:lnTo>
                    <a:pt x="129324" y="22275"/>
                  </a:lnTo>
                  <a:lnTo>
                    <a:pt x="129324" y="4216"/>
                  </a:lnTo>
                  <a:lnTo>
                    <a:pt x="119900" y="4216"/>
                  </a:lnTo>
                  <a:lnTo>
                    <a:pt x="119900" y="22275"/>
                  </a:lnTo>
                  <a:lnTo>
                    <a:pt x="107442" y="22275"/>
                  </a:lnTo>
                  <a:lnTo>
                    <a:pt x="107442" y="30467"/>
                  </a:lnTo>
                  <a:lnTo>
                    <a:pt x="119900" y="30467"/>
                  </a:lnTo>
                  <a:lnTo>
                    <a:pt x="119900" y="74066"/>
                  </a:lnTo>
                  <a:lnTo>
                    <a:pt x="123964" y="77990"/>
                  </a:lnTo>
                  <a:lnTo>
                    <a:pt x="144551" y="77990"/>
                  </a:lnTo>
                  <a:lnTo>
                    <a:pt x="144551" y="69608"/>
                  </a:lnTo>
                  <a:close/>
                </a:path>
                <a:path w="1408429" h="100329">
                  <a:moveTo>
                    <a:pt x="262382" y="39395"/>
                  </a:moveTo>
                  <a:lnTo>
                    <a:pt x="240753" y="21183"/>
                  </a:lnTo>
                  <a:lnTo>
                    <a:pt x="232791" y="22301"/>
                  </a:lnTo>
                  <a:lnTo>
                    <a:pt x="226136" y="25641"/>
                  </a:lnTo>
                  <a:lnTo>
                    <a:pt x="221602" y="30975"/>
                  </a:lnTo>
                  <a:lnTo>
                    <a:pt x="220014" y="38049"/>
                  </a:lnTo>
                  <a:lnTo>
                    <a:pt x="220014" y="42468"/>
                  </a:lnTo>
                  <a:lnTo>
                    <a:pt x="250075" y="56603"/>
                  </a:lnTo>
                  <a:lnTo>
                    <a:pt x="252361" y="58991"/>
                  </a:lnTo>
                  <a:lnTo>
                    <a:pt x="252361" y="65443"/>
                  </a:lnTo>
                  <a:lnTo>
                    <a:pt x="251358" y="67424"/>
                  </a:lnTo>
                  <a:lnTo>
                    <a:pt x="249275" y="68910"/>
                  </a:lnTo>
                  <a:lnTo>
                    <a:pt x="247192" y="70345"/>
                  </a:lnTo>
                  <a:lnTo>
                    <a:pt x="244563" y="71145"/>
                  </a:lnTo>
                  <a:lnTo>
                    <a:pt x="233057" y="71145"/>
                  </a:lnTo>
                  <a:lnTo>
                    <a:pt x="227901" y="67665"/>
                  </a:lnTo>
                  <a:lnTo>
                    <a:pt x="227304" y="60921"/>
                  </a:lnTo>
                  <a:lnTo>
                    <a:pt x="217830" y="60921"/>
                  </a:lnTo>
                  <a:lnTo>
                    <a:pt x="219430" y="68199"/>
                  </a:lnTo>
                  <a:lnTo>
                    <a:pt x="223799" y="73952"/>
                  </a:lnTo>
                  <a:lnTo>
                    <a:pt x="230835" y="77724"/>
                  </a:lnTo>
                  <a:lnTo>
                    <a:pt x="240398" y="79082"/>
                  </a:lnTo>
                  <a:lnTo>
                    <a:pt x="249097" y="77901"/>
                  </a:lnTo>
                  <a:lnTo>
                    <a:pt x="255879" y="74536"/>
                  </a:lnTo>
                  <a:lnTo>
                    <a:pt x="258699" y="71145"/>
                  </a:lnTo>
                  <a:lnTo>
                    <a:pt x="260261" y="69265"/>
                  </a:lnTo>
                  <a:lnTo>
                    <a:pt x="261835" y="62357"/>
                  </a:lnTo>
                  <a:lnTo>
                    <a:pt x="261835" y="57746"/>
                  </a:lnTo>
                  <a:lnTo>
                    <a:pt x="260489" y="54229"/>
                  </a:lnTo>
                  <a:lnTo>
                    <a:pt x="255079" y="49314"/>
                  </a:lnTo>
                  <a:lnTo>
                    <a:pt x="251460" y="47574"/>
                  </a:lnTo>
                  <a:lnTo>
                    <a:pt x="231965" y="43561"/>
                  </a:lnTo>
                  <a:lnTo>
                    <a:pt x="229539" y="41376"/>
                  </a:lnTo>
                  <a:lnTo>
                    <a:pt x="229539" y="32842"/>
                  </a:lnTo>
                  <a:lnTo>
                    <a:pt x="233705" y="29121"/>
                  </a:lnTo>
                  <a:lnTo>
                    <a:pt x="248234" y="29121"/>
                  </a:lnTo>
                  <a:lnTo>
                    <a:pt x="252260" y="33489"/>
                  </a:lnTo>
                  <a:lnTo>
                    <a:pt x="252907" y="39395"/>
                  </a:lnTo>
                  <a:lnTo>
                    <a:pt x="262382" y="39395"/>
                  </a:lnTo>
                  <a:close/>
                </a:path>
                <a:path w="1408429" h="100329">
                  <a:moveTo>
                    <a:pt x="287680" y="65392"/>
                  </a:moveTo>
                  <a:lnTo>
                    <a:pt x="275082" y="65392"/>
                  </a:lnTo>
                  <a:lnTo>
                    <a:pt x="275082" y="77990"/>
                  </a:lnTo>
                  <a:lnTo>
                    <a:pt x="287680" y="77990"/>
                  </a:lnTo>
                  <a:lnTo>
                    <a:pt x="287680" y="65392"/>
                  </a:lnTo>
                  <a:close/>
                </a:path>
                <a:path w="1408429" h="100329">
                  <a:moveTo>
                    <a:pt x="287680" y="22275"/>
                  </a:moveTo>
                  <a:lnTo>
                    <a:pt x="275082" y="22275"/>
                  </a:lnTo>
                  <a:lnTo>
                    <a:pt x="275082" y="34925"/>
                  </a:lnTo>
                  <a:lnTo>
                    <a:pt x="287680" y="34925"/>
                  </a:lnTo>
                  <a:lnTo>
                    <a:pt x="287680" y="22275"/>
                  </a:lnTo>
                  <a:close/>
                </a:path>
                <a:path w="1408429" h="100329">
                  <a:moveTo>
                    <a:pt x="338823" y="0"/>
                  </a:moveTo>
                  <a:lnTo>
                    <a:pt x="328803" y="0"/>
                  </a:lnTo>
                  <a:lnTo>
                    <a:pt x="298742" y="77990"/>
                  </a:lnTo>
                  <a:lnTo>
                    <a:pt x="308711" y="77990"/>
                  </a:lnTo>
                  <a:lnTo>
                    <a:pt x="338823" y="0"/>
                  </a:lnTo>
                  <a:close/>
                </a:path>
                <a:path w="1408429" h="100329">
                  <a:moveTo>
                    <a:pt x="368490" y="0"/>
                  </a:moveTo>
                  <a:lnTo>
                    <a:pt x="358470" y="0"/>
                  </a:lnTo>
                  <a:lnTo>
                    <a:pt x="328409" y="77990"/>
                  </a:lnTo>
                  <a:lnTo>
                    <a:pt x="338429" y="77990"/>
                  </a:lnTo>
                  <a:lnTo>
                    <a:pt x="368490" y="0"/>
                  </a:lnTo>
                  <a:close/>
                </a:path>
                <a:path w="1408429" h="100329">
                  <a:moveTo>
                    <a:pt x="427177" y="22275"/>
                  </a:moveTo>
                  <a:lnTo>
                    <a:pt x="417512" y="22275"/>
                  </a:lnTo>
                  <a:lnTo>
                    <a:pt x="400634" y="68859"/>
                  </a:lnTo>
                  <a:lnTo>
                    <a:pt x="383768" y="22275"/>
                  </a:lnTo>
                  <a:lnTo>
                    <a:pt x="373951" y="22275"/>
                  </a:lnTo>
                  <a:lnTo>
                    <a:pt x="394779" y="77990"/>
                  </a:lnTo>
                  <a:lnTo>
                    <a:pt x="406349" y="77990"/>
                  </a:lnTo>
                  <a:lnTo>
                    <a:pt x="409752" y="68859"/>
                  </a:lnTo>
                  <a:lnTo>
                    <a:pt x="427177" y="22275"/>
                  </a:lnTo>
                  <a:close/>
                </a:path>
                <a:path w="1408429" h="100329">
                  <a:moveTo>
                    <a:pt x="487057" y="77990"/>
                  </a:moveTo>
                  <a:lnTo>
                    <a:pt x="467461" y="50952"/>
                  </a:lnTo>
                  <a:lnTo>
                    <a:pt x="465277" y="47929"/>
                  </a:lnTo>
                  <a:lnTo>
                    <a:pt x="462800" y="44500"/>
                  </a:lnTo>
                  <a:lnTo>
                    <a:pt x="485914" y="22275"/>
                  </a:lnTo>
                  <a:lnTo>
                    <a:pt x="473367" y="22275"/>
                  </a:lnTo>
                  <a:lnTo>
                    <a:pt x="447128" y="47929"/>
                  </a:lnTo>
                  <a:lnTo>
                    <a:pt x="447128" y="0"/>
                  </a:lnTo>
                  <a:lnTo>
                    <a:pt x="437692" y="0"/>
                  </a:lnTo>
                  <a:lnTo>
                    <a:pt x="437692" y="77990"/>
                  </a:lnTo>
                  <a:lnTo>
                    <a:pt x="447128" y="77990"/>
                  </a:lnTo>
                  <a:lnTo>
                    <a:pt x="447128" y="59486"/>
                  </a:lnTo>
                  <a:lnTo>
                    <a:pt x="456057" y="50952"/>
                  </a:lnTo>
                  <a:lnTo>
                    <a:pt x="475348" y="77990"/>
                  </a:lnTo>
                  <a:lnTo>
                    <a:pt x="487057" y="77990"/>
                  </a:lnTo>
                  <a:close/>
                </a:path>
                <a:path w="1408429" h="100329">
                  <a:moveTo>
                    <a:pt x="508342" y="65392"/>
                  </a:moveTo>
                  <a:lnTo>
                    <a:pt x="495744" y="65392"/>
                  </a:lnTo>
                  <a:lnTo>
                    <a:pt x="495744" y="77990"/>
                  </a:lnTo>
                  <a:lnTo>
                    <a:pt x="508342" y="77990"/>
                  </a:lnTo>
                  <a:lnTo>
                    <a:pt x="508342" y="65392"/>
                  </a:lnTo>
                  <a:close/>
                </a:path>
                <a:path w="1408429" h="100329">
                  <a:moveTo>
                    <a:pt x="569404" y="40538"/>
                  </a:moveTo>
                  <a:lnTo>
                    <a:pt x="567182" y="32473"/>
                  </a:lnTo>
                  <a:lnTo>
                    <a:pt x="564565" y="29121"/>
                  </a:lnTo>
                  <a:lnTo>
                    <a:pt x="562432" y="26377"/>
                  </a:lnTo>
                  <a:lnTo>
                    <a:pt x="555536" y="22529"/>
                  </a:lnTo>
                  <a:lnTo>
                    <a:pt x="546938" y="21183"/>
                  </a:lnTo>
                  <a:lnTo>
                    <a:pt x="535863" y="23329"/>
                  </a:lnTo>
                  <a:lnTo>
                    <a:pt x="527558" y="29438"/>
                  </a:lnTo>
                  <a:lnTo>
                    <a:pt x="522351" y="38671"/>
                  </a:lnTo>
                  <a:lnTo>
                    <a:pt x="520649" y="50152"/>
                  </a:lnTo>
                  <a:lnTo>
                    <a:pt x="522351" y="61633"/>
                  </a:lnTo>
                  <a:lnTo>
                    <a:pt x="527558" y="70853"/>
                  </a:lnTo>
                  <a:lnTo>
                    <a:pt x="535863" y="76962"/>
                  </a:lnTo>
                  <a:lnTo>
                    <a:pt x="546938" y="79082"/>
                  </a:lnTo>
                  <a:lnTo>
                    <a:pt x="555523" y="77736"/>
                  </a:lnTo>
                  <a:lnTo>
                    <a:pt x="562330" y="73888"/>
                  </a:lnTo>
                  <a:lnTo>
                    <a:pt x="564464" y="71145"/>
                  </a:lnTo>
                  <a:lnTo>
                    <a:pt x="567055" y="67805"/>
                  </a:lnTo>
                  <a:lnTo>
                    <a:pt x="569404" y="59778"/>
                  </a:lnTo>
                  <a:lnTo>
                    <a:pt x="559930" y="59778"/>
                  </a:lnTo>
                  <a:lnTo>
                    <a:pt x="559333" y="63106"/>
                  </a:lnTo>
                  <a:lnTo>
                    <a:pt x="557949" y="65836"/>
                  </a:lnTo>
                  <a:lnTo>
                    <a:pt x="553491" y="70104"/>
                  </a:lnTo>
                  <a:lnTo>
                    <a:pt x="550760" y="71145"/>
                  </a:lnTo>
                  <a:lnTo>
                    <a:pt x="546442" y="71145"/>
                  </a:lnTo>
                  <a:lnTo>
                    <a:pt x="539343" y="69532"/>
                  </a:lnTo>
                  <a:lnTo>
                    <a:pt x="534200" y="64973"/>
                  </a:lnTo>
                  <a:lnTo>
                    <a:pt x="531075" y="58254"/>
                  </a:lnTo>
                  <a:lnTo>
                    <a:pt x="530072" y="50152"/>
                  </a:lnTo>
                  <a:lnTo>
                    <a:pt x="531075" y="42037"/>
                  </a:lnTo>
                  <a:lnTo>
                    <a:pt x="534200" y="35306"/>
                  </a:lnTo>
                  <a:lnTo>
                    <a:pt x="539343" y="30746"/>
                  </a:lnTo>
                  <a:lnTo>
                    <a:pt x="546442" y="29121"/>
                  </a:lnTo>
                  <a:lnTo>
                    <a:pt x="550760" y="29121"/>
                  </a:lnTo>
                  <a:lnTo>
                    <a:pt x="553529" y="30162"/>
                  </a:lnTo>
                  <a:lnTo>
                    <a:pt x="557999" y="34429"/>
                  </a:lnTo>
                  <a:lnTo>
                    <a:pt x="559384" y="37160"/>
                  </a:lnTo>
                  <a:lnTo>
                    <a:pt x="559930" y="40538"/>
                  </a:lnTo>
                  <a:lnTo>
                    <a:pt x="569404" y="40538"/>
                  </a:lnTo>
                  <a:close/>
                </a:path>
                <a:path w="1408429" h="100329">
                  <a:moveTo>
                    <a:pt x="632066" y="50152"/>
                  </a:moveTo>
                  <a:lnTo>
                    <a:pt x="630085" y="38506"/>
                  </a:lnTo>
                  <a:lnTo>
                    <a:pt x="624446" y="29273"/>
                  </a:lnTo>
                  <a:lnTo>
                    <a:pt x="624230" y="29121"/>
                  </a:lnTo>
                  <a:lnTo>
                    <a:pt x="622541" y="27927"/>
                  </a:lnTo>
                  <a:lnTo>
                    <a:pt x="622541" y="50152"/>
                  </a:lnTo>
                  <a:lnTo>
                    <a:pt x="621296" y="58940"/>
                  </a:lnTo>
                  <a:lnTo>
                    <a:pt x="617880" y="65544"/>
                  </a:lnTo>
                  <a:lnTo>
                    <a:pt x="612698" y="69710"/>
                  </a:lnTo>
                  <a:lnTo>
                    <a:pt x="606171" y="71145"/>
                  </a:lnTo>
                  <a:lnTo>
                    <a:pt x="605180" y="71145"/>
                  </a:lnTo>
                  <a:lnTo>
                    <a:pt x="598665" y="69710"/>
                  </a:lnTo>
                  <a:lnTo>
                    <a:pt x="593496" y="65544"/>
                  </a:lnTo>
                  <a:lnTo>
                    <a:pt x="590092" y="58940"/>
                  </a:lnTo>
                  <a:lnTo>
                    <a:pt x="588860" y="50152"/>
                  </a:lnTo>
                  <a:lnTo>
                    <a:pt x="590092" y="41351"/>
                  </a:lnTo>
                  <a:lnTo>
                    <a:pt x="622541" y="50152"/>
                  </a:lnTo>
                  <a:lnTo>
                    <a:pt x="622541" y="27927"/>
                  </a:lnTo>
                  <a:lnTo>
                    <a:pt x="616013" y="23253"/>
                  </a:lnTo>
                  <a:lnTo>
                    <a:pt x="605675" y="21183"/>
                  </a:lnTo>
                  <a:lnTo>
                    <a:pt x="595388" y="23253"/>
                  </a:lnTo>
                  <a:lnTo>
                    <a:pt x="586981" y="29273"/>
                  </a:lnTo>
                  <a:lnTo>
                    <a:pt x="581329" y="38506"/>
                  </a:lnTo>
                  <a:lnTo>
                    <a:pt x="579386" y="50152"/>
                  </a:lnTo>
                  <a:lnTo>
                    <a:pt x="581329" y="61785"/>
                  </a:lnTo>
                  <a:lnTo>
                    <a:pt x="586981" y="71005"/>
                  </a:lnTo>
                  <a:lnTo>
                    <a:pt x="595388" y="77025"/>
                  </a:lnTo>
                  <a:lnTo>
                    <a:pt x="605675" y="79082"/>
                  </a:lnTo>
                  <a:lnTo>
                    <a:pt x="616013" y="77025"/>
                  </a:lnTo>
                  <a:lnTo>
                    <a:pt x="624243" y="71145"/>
                  </a:lnTo>
                  <a:lnTo>
                    <a:pt x="624446" y="71005"/>
                  </a:lnTo>
                  <a:lnTo>
                    <a:pt x="630085" y="61785"/>
                  </a:lnTo>
                  <a:lnTo>
                    <a:pt x="632066" y="50152"/>
                  </a:lnTo>
                  <a:close/>
                </a:path>
                <a:path w="1408429" h="100329">
                  <a:moveTo>
                    <a:pt x="729056" y="40932"/>
                  </a:moveTo>
                  <a:lnTo>
                    <a:pt x="727671" y="32727"/>
                  </a:lnTo>
                  <a:lnTo>
                    <a:pt x="725284" y="28968"/>
                  </a:lnTo>
                  <a:lnTo>
                    <a:pt x="723722" y="26504"/>
                  </a:lnTo>
                  <a:lnTo>
                    <a:pt x="717511" y="22567"/>
                  </a:lnTo>
                  <a:lnTo>
                    <a:pt x="709358" y="21183"/>
                  </a:lnTo>
                  <a:lnTo>
                    <a:pt x="701370" y="21183"/>
                  </a:lnTo>
                  <a:lnTo>
                    <a:pt x="694524" y="24612"/>
                  </a:lnTo>
                  <a:lnTo>
                    <a:pt x="690562" y="31953"/>
                  </a:lnTo>
                  <a:lnTo>
                    <a:pt x="689190" y="28968"/>
                  </a:lnTo>
                  <a:lnTo>
                    <a:pt x="687285" y="24803"/>
                  </a:lnTo>
                  <a:lnTo>
                    <a:pt x="680732" y="21183"/>
                  </a:lnTo>
                  <a:lnTo>
                    <a:pt x="664654" y="21183"/>
                  </a:lnTo>
                  <a:lnTo>
                    <a:pt x="658660" y="24853"/>
                  </a:lnTo>
                  <a:lnTo>
                    <a:pt x="655129" y="30467"/>
                  </a:lnTo>
                  <a:lnTo>
                    <a:pt x="655129" y="22275"/>
                  </a:lnTo>
                  <a:lnTo>
                    <a:pt x="645655" y="22275"/>
                  </a:lnTo>
                  <a:lnTo>
                    <a:pt x="645655" y="77990"/>
                  </a:lnTo>
                  <a:lnTo>
                    <a:pt x="655129" y="77990"/>
                  </a:lnTo>
                  <a:lnTo>
                    <a:pt x="655040" y="37211"/>
                  </a:lnTo>
                  <a:lnTo>
                    <a:pt x="660590" y="30467"/>
                  </a:lnTo>
                  <a:lnTo>
                    <a:pt x="661835" y="28968"/>
                  </a:lnTo>
                  <a:lnTo>
                    <a:pt x="670013" y="29121"/>
                  </a:lnTo>
                  <a:lnTo>
                    <a:pt x="678751" y="29121"/>
                  </a:lnTo>
                  <a:lnTo>
                    <a:pt x="682625" y="34086"/>
                  </a:lnTo>
                  <a:lnTo>
                    <a:pt x="682625" y="77990"/>
                  </a:lnTo>
                  <a:lnTo>
                    <a:pt x="692048" y="77990"/>
                  </a:lnTo>
                  <a:lnTo>
                    <a:pt x="691946" y="37211"/>
                  </a:lnTo>
                  <a:lnTo>
                    <a:pt x="696277" y="31953"/>
                  </a:lnTo>
                  <a:lnTo>
                    <a:pt x="698741" y="28968"/>
                  </a:lnTo>
                  <a:lnTo>
                    <a:pt x="706983" y="29121"/>
                  </a:lnTo>
                  <a:lnTo>
                    <a:pt x="715759" y="29121"/>
                  </a:lnTo>
                  <a:lnTo>
                    <a:pt x="719582" y="34086"/>
                  </a:lnTo>
                  <a:lnTo>
                    <a:pt x="719582" y="77990"/>
                  </a:lnTo>
                  <a:lnTo>
                    <a:pt x="729056" y="77990"/>
                  </a:lnTo>
                  <a:lnTo>
                    <a:pt x="729056" y="40932"/>
                  </a:lnTo>
                  <a:close/>
                </a:path>
                <a:path w="1408429" h="100329">
                  <a:moveTo>
                    <a:pt x="780542" y="0"/>
                  </a:moveTo>
                  <a:lnTo>
                    <a:pt x="770521" y="0"/>
                  </a:lnTo>
                  <a:lnTo>
                    <a:pt x="740460" y="77990"/>
                  </a:lnTo>
                  <a:lnTo>
                    <a:pt x="750481" y="77990"/>
                  </a:lnTo>
                  <a:lnTo>
                    <a:pt x="780542" y="0"/>
                  </a:lnTo>
                  <a:close/>
                </a:path>
                <a:path w="1408429" h="100329">
                  <a:moveTo>
                    <a:pt x="832929" y="69799"/>
                  </a:moveTo>
                  <a:lnTo>
                    <a:pt x="798309" y="69799"/>
                  </a:lnTo>
                  <a:lnTo>
                    <a:pt x="831253" y="30759"/>
                  </a:lnTo>
                  <a:lnTo>
                    <a:pt x="831253" y="22275"/>
                  </a:lnTo>
                  <a:lnTo>
                    <a:pt x="787984" y="22275"/>
                  </a:lnTo>
                  <a:lnTo>
                    <a:pt x="787984" y="30467"/>
                  </a:lnTo>
                  <a:lnTo>
                    <a:pt x="820229" y="30467"/>
                  </a:lnTo>
                  <a:lnTo>
                    <a:pt x="787400" y="69405"/>
                  </a:lnTo>
                  <a:lnTo>
                    <a:pt x="787400" y="77990"/>
                  </a:lnTo>
                  <a:lnTo>
                    <a:pt x="832929" y="77990"/>
                  </a:lnTo>
                  <a:lnTo>
                    <a:pt x="832929" y="69799"/>
                  </a:lnTo>
                  <a:close/>
                </a:path>
                <a:path w="1408429" h="100329">
                  <a:moveTo>
                    <a:pt x="893305" y="40932"/>
                  </a:moveTo>
                  <a:lnTo>
                    <a:pt x="873467" y="21183"/>
                  </a:lnTo>
                  <a:lnTo>
                    <a:pt x="864933" y="21183"/>
                  </a:lnTo>
                  <a:lnTo>
                    <a:pt x="858583" y="24904"/>
                  </a:lnTo>
                  <a:lnTo>
                    <a:pt x="855065" y="30607"/>
                  </a:lnTo>
                  <a:lnTo>
                    <a:pt x="855065" y="22275"/>
                  </a:lnTo>
                  <a:lnTo>
                    <a:pt x="845591" y="22275"/>
                  </a:lnTo>
                  <a:lnTo>
                    <a:pt x="845591" y="77990"/>
                  </a:lnTo>
                  <a:lnTo>
                    <a:pt x="855065" y="77990"/>
                  </a:lnTo>
                  <a:lnTo>
                    <a:pt x="855065" y="36957"/>
                  </a:lnTo>
                  <a:lnTo>
                    <a:pt x="860564" y="30607"/>
                  </a:lnTo>
                  <a:lnTo>
                    <a:pt x="861860" y="29121"/>
                  </a:lnTo>
                  <a:lnTo>
                    <a:pt x="879970" y="29121"/>
                  </a:lnTo>
                  <a:lnTo>
                    <a:pt x="883831" y="34086"/>
                  </a:lnTo>
                  <a:lnTo>
                    <a:pt x="883831" y="77990"/>
                  </a:lnTo>
                  <a:lnTo>
                    <a:pt x="893305" y="77990"/>
                  </a:lnTo>
                  <a:lnTo>
                    <a:pt x="893305" y="40932"/>
                  </a:lnTo>
                  <a:close/>
                </a:path>
                <a:path w="1408429" h="100329">
                  <a:moveTo>
                    <a:pt x="952639" y="77990"/>
                  </a:moveTo>
                  <a:lnTo>
                    <a:pt x="952246" y="75361"/>
                  </a:lnTo>
                  <a:lnTo>
                    <a:pt x="952195" y="74218"/>
                  </a:lnTo>
                  <a:lnTo>
                    <a:pt x="952093" y="69062"/>
                  </a:lnTo>
                  <a:lnTo>
                    <a:pt x="952093" y="51650"/>
                  </a:lnTo>
                  <a:lnTo>
                    <a:pt x="952093" y="42367"/>
                  </a:lnTo>
                  <a:lnTo>
                    <a:pt x="950658" y="34188"/>
                  </a:lnTo>
                  <a:lnTo>
                    <a:pt x="947432" y="29121"/>
                  </a:lnTo>
                  <a:lnTo>
                    <a:pt x="946327" y="27406"/>
                  </a:lnTo>
                  <a:lnTo>
                    <a:pt x="942924" y="25184"/>
                  </a:lnTo>
                  <a:lnTo>
                    <a:pt x="942924" y="64846"/>
                  </a:lnTo>
                  <a:lnTo>
                    <a:pt x="933691" y="71297"/>
                  </a:lnTo>
                  <a:lnTo>
                    <a:pt x="926744" y="71145"/>
                  </a:lnTo>
                  <a:lnTo>
                    <a:pt x="920242" y="71145"/>
                  </a:lnTo>
                  <a:lnTo>
                    <a:pt x="916025" y="67221"/>
                  </a:lnTo>
                  <a:lnTo>
                    <a:pt x="916025" y="56908"/>
                  </a:lnTo>
                  <a:lnTo>
                    <a:pt x="920750" y="53327"/>
                  </a:lnTo>
                  <a:lnTo>
                    <a:pt x="942568" y="51650"/>
                  </a:lnTo>
                  <a:lnTo>
                    <a:pt x="942568" y="57899"/>
                  </a:lnTo>
                  <a:lnTo>
                    <a:pt x="942924" y="64846"/>
                  </a:lnTo>
                  <a:lnTo>
                    <a:pt x="942924" y="25184"/>
                  </a:lnTo>
                  <a:lnTo>
                    <a:pt x="939330" y="22821"/>
                  </a:lnTo>
                  <a:lnTo>
                    <a:pt x="929868" y="21183"/>
                  </a:lnTo>
                  <a:lnTo>
                    <a:pt x="921283" y="22453"/>
                  </a:lnTo>
                  <a:lnTo>
                    <a:pt x="914412" y="25971"/>
                  </a:lnTo>
                  <a:lnTo>
                    <a:pt x="909713" y="31381"/>
                  </a:lnTo>
                  <a:lnTo>
                    <a:pt x="907694" y="38303"/>
                  </a:lnTo>
                  <a:lnTo>
                    <a:pt x="917168" y="38303"/>
                  </a:lnTo>
                  <a:lnTo>
                    <a:pt x="917524" y="35318"/>
                  </a:lnTo>
                  <a:lnTo>
                    <a:pt x="918806" y="33147"/>
                  </a:lnTo>
                  <a:lnTo>
                    <a:pt x="923417" y="29972"/>
                  </a:lnTo>
                  <a:lnTo>
                    <a:pt x="926198" y="29121"/>
                  </a:lnTo>
                  <a:lnTo>
                    <a:pt x="937907" y="29121"/>
                  </a:lnTo>
                  <a:lnTo>
                    <a:pt x="942568" y="34036"/>
                  </a:lnTo>
                  <a:lnTo>
                    <a:pt x="942568" y="44297"/>
                  </a:lnTo>
                  <a:lnTo>
                    <a:pt x="926503" y="45491"/>
                  </a:lnTo>
                  <a:lnTo>
                    <a:pt x="920991" y="45986"/>
                  </a:lnTo>
                  <a:lnTo>
                    <a:pt x="916330" y="47523"/>
                  </a:lnTo>
                  <a:lnTo>
                    <a:pt x="912406" y="50203"/>
                  </a:lnTo>
                  <a:lnTo>
                    <a:pt x="908545" y="52781"/>
                  </a:lnTo>
                  <a:lnTo>
                    <a:pt x="906564" y="56908"/>
                  </a:lnTo>
                  <a:lnTo>
                    <a:pt x="906449" y="67221"/>
                  </a:lnTo>
                  <a:lnTo>
                    <a:pt x="906360" y="71882"/>
                  </a:lnTo>
                  <a:lnTo>
                    <a:pt x="914641" y="79222"/>
                  </a:lnTo>
                  <a:lnTo>
                    <a:pt x="924661" y="79082"/>
                  </a:lnTo>
                  <a:lnTo>
                    <a:pt x="933589" y="79082"/>
                  </a:lnTo>
                  <a:lnTo>
                    <a:pt x="940879" y="74218"/>
                  </a:lnTo>
                  <a:lnTo>
                    <a:pt x="942162" y="71297"/>
                  </a:lnTo>
                  <a:lnTo>
                    <a:pt x="943165" y="69062"/>
                  </a:lnTo>
                  <a:lnTo>
                    <a:pt x="943267" y="75361"/>
                  </a:lnTo>
                  <a:lnTo>
                    <a:pt x="943317" y="76200"/>
                  </a:lnTo>
                  <a:lnTo>
                    <a:pt x="943711" y="77990"/>
                  </a:lnTo>
                  <a:lnTo>
                    <a:pt x="952639" y="77990"/>
                  </a:lnTo>
                  <a:close/>
                </a:path>
                <a:path w="1408429" h="100329">
                  <a:moveTo>
                    <a:pt x="1016342" y="40932"/>
                  </a:moveTo>
                  <a:lnTo>
                    <a:pt x="996492" y="21183"/>
                  </a:lnTo>
                  <a:lnTo>
                    <a:pt x="987958" y="21183"/>
                  </a:lnTo>
                  <a:lnTo>
                    <a:pt x="981608" y="24904"/>
                  </a:lnTo>
                  <a:lnTo>
                    <a:pt x="978090" y="30607"/>
                  </a:lnTo>
                  <a:lnTo>
                    <a:pt x="978090" y="22275"/>
                  </a:lnTo>
                  <a:lnTo>
                    <a:pt x="968616" y="22275"/>
                  </a:lnTo>
                  <a:lnTo>
                    <a:pt x="968616" y="77990"/>
                  </a:lnTo>
                  <a:lnTo>
                    <a:pt x="978090" y="77990"/>
                  </a:lnTo>
                  <a:lnTo>
                    <a:pt x="978090" y="36957"/>
                  </a:lnTo>
                  <a:lnTo>
                    <a:pt x="983589" y="30607"/>
                  </a:lnTo>
                  <a:lnTo>
                    <a:pt x="984885" y="29121"/>
                  </a:lnTo>
                  <a:lnTo>
                    <a:pt x="1002995" y="29121"/>
                  </a:lnTo>
                  <a:lnTo>
                    <a:pt x="1006868" y="34086"/>
                  </a:lnTo>
                  <a:lnTo>
                    <a:pt x="1006868" y="77990"/>
                  </a:lnTo>
                  <a:lnTo>
                    <a:pt x="1016342" y="77990"/>
                  </a:lnTo>
                  <a:lnTo>
                    <a:pt x="1016342" y="40932"/>
                  </a:lnTo>
                  <a:close/>
                </a:path>
                <a:path w="1408429" h="100329">
                  <a:moveTo>
                    <a:pt x="1042390" y="22275"/>
                  </a:moveTo>
                  <a:lnTo>
                    <a:pt x="1032916" y="22275"/>
                  </a:lnTo>
                  <a:lnTo>
                    <a:pt x="1032916" y="77990"/>
                  </a:lnTo>
                  <a:lnTo>
                    <a:pt x="1042390" y="77990"/>
                  </a:lnTo>
                  <a:lnTo>
                    <a:pt x="1042390" y="22275"/>
                  </a:lnTo>
                  <a:close/>
                </a:path>
                <a:path w="1408429" h="100329">
                  <a:moveTo>
                    <a:pt x="1042936" y="901"/>
                  </a:moveTo>
                  <a:lnTo>
                    <a:pt x="1032370" y="901"/>
                  </a:lnTo>
                  <a:lnTo>
                    <a:pt x="1032370" y="12306"/>
                  </a:lnTo>
                  <a:lnTo>
                    <a:pt x="1042936" y="12306"/>
                  </a:lnTo>
                  <a:lnTo>
                    <a:pt x="1042936" y="901"/>
                  </a:lnTo>
                  <a:close/>
                </a:path>
                <a:path w="1408429" h="100329">
                  <a:moveTo>
                    <a:pt x="1104938" y="45847"/>
                  </a:moveTo>
                  <a:lnTo>
                    <a:pt x="1104595" y="43802"/>
                  </a:lnTo>
                  <a:lnTo>
                    <a:pt x="1103325" y="35966"/>
                  </a:lnTo>
                  <a:lnTo>
                    <a:pt x="1099197" y="29121"/>
                  </a:lnTo>
                  <a:lnTo>
                    <a:pt x="1098588" y="28117"/>
                  </a:lnTo>
                  <a:lnTo>
                    <a:pt x="1095463" y="25946"/>
                  </a:lnTo>
                  <a:lnTo>
                    <a:pt x="1095463" y="43802"/>
                  </a:lnTo>
                  <a:lnTo>
                    <a:pt x="1066101" y="43802"/>
                  </a:lnTo>
                  <a:lnTo>
                    <a:pt x="1067841" y="33235"/>
                  </a:lnTo>
                  <a:lnTo>
                    <a:pt x="1074534" y="29121"/>
                  </a:lnTo>
                  <a:lnTo>
                    <a:pt x="1089418" y="29121"/>
                  </a:lnTo>
                  <a:lnTo>
                    <a:pt x="1095121" y="34277"/>
                  </a:lnTo>
                  <a:lnTo>
                    <a:pt x="1095463" y="43802"/>
                  </a:lnTo>
                  <a:lnTo>
                    <a:pt x="1095463" y="25946"/>
                  </a:lnTo>
                  <a:lnTo>
                    <a:pt x="1091222" y="22974"/>
                  </a:lnTo>
                  <a:lnTo>
                    <a:pt x="1081722" y="21183"/>
                  </a:lnTo>
                  <a:lnTo>
                    <a:pt x="1072070" y="23012"/>
                  </a:lnTo>
                  <a:lnTo>
                    <a:pt x="1063840" y="28575"/>
                  </a:lnTo>
                  <a:lnTo>
                    <a:pt x="1058151" y="37642"/>
                  </a:lnTo>
                  <a:lnTo>
                    <a:pt x="1056132" y="50012"/>
                  </a:lnTo>
                  <a:lnTo>
                    <a:pt x="1058113" y="62509"/>
                  </a:lnTo>
                  <a:lnTo>
                    <a:pt x="1063688" y="71653"/>
                  </a:lnTo>
                  <a:lnTo>
                    <a:pt x="1071930" y="77254"/>
                  </a:lnTo>
                  <a:lnTo>
                    <a:pt x="1081925" y="79082"/>
                  </a:lnTo>
                  <a:lnTo>
                    <a:pt x="1090066" y="77927"/>
                  </a:lnTo>
                  <a:lnTo>
                    <a:pt x="1096911" y="74536"/>
                  </a:lnTo>
                  <a:lnTo>
                    <a:pt x="1100061" y="71145"/>
                  </a:lnTo>
                  <a:lnTo>
                    <a:pt x="1102004" y="69062"/>
                  </a:lnTo>
                  <a:lnTo>
                    <a:pt x="1104849" y="61671"/>
                  </a:lnTo>
                  <a:lnTo>
                    <a:pt x="1095375" y="61671"/>
                  </a:lnTo>
                  <a:lnTo>
                    <a:pt x="1093978" y="67818"/>
                  </a:lnTo>
                  <a:lnTo>
                    <a:pt x="1088974" y="71145"/>
                  </a:lnTo>
                  <a:lnTo>
                    <a:pt x="1081824" y="71145"/>
                  </a:lnTo>
                  <a:lnTo>
                    <a:pt x="1076045" y="69964"/>
                  </a:lnTo>
                  <a:lnTo>
                    <a:pt x="1070914" y="66255"/>
                  </a:lnTo>
                  <a:lnTo>
                    <a:pt x="1067181" y="60071"/>
                  </a:lnTo>
                  <a:lnTo>
                    <a:pt x="1065606" y="51447"/>
                  </a:lnTo>
                  <a:lnTo>
                    <a:pt x="1104938" y="51447"/>
                  </a:lnTo>
                  <a:lnTo>
                    <a:pt x="1104938" y="45847"/>
                  </a:lnTo>
                  <a:close/>
                </a:path>
                <a:path w="1408429" h="100329">
                  <a:moveTo>
                    <a:pt x="1149438" y="21729"/>
                  </a:moveTo>
                  <a:lnTo>
                    <a:pt x="1140561" y="21729"/>
                  </a:lnTo>
                  <a:lnTo>
                    <a:pt x="1137145" y="22872"/>
                  </a:lnTo>
                  <a:lnTo>
                    <a:pt x="1134059" y="25107"/>
                  </a:lnTo>
                  <a:lnTo>
                    <a:pt x="1131087" y="27343"/>
                  </a:lnTo>
                  <a:lnTo>
                    <a:pt x="1129004" y="30556"/>
                  </a:lnTo>
                  <a:lnTo>
                    <a:pt x="1127861" y="34683"/>
                  </a:lnTo>
                  <a:lnTo>
                    <a:pt x="1127861" y="22275"/>
                  </a:lnTo>
                  <a:lnTo>
                    <a:pt x="1118984" y="22275"/>
                  </a:lnTo>
                  <a:lnTo>
                    <a:pt x="1118984" y="77990"/>
                  </a:lnTo>
                  <a:lnTo>
                    <a:pt x="1128407" y="77990"/>
                  </a:lnTo>
                  <a:lnTo>
                    <a:pt x="1128407" y="50203"/>
                  </a:lnTo>
                  <a:lnTo>
                    <a:pt x="1129538" y="42049"/>
                  </a:lnTo>
                  <a:lnTo>
                    <a:pt x="1132814" y="35928"/>
                  </a:lnTo>
                  <a:lnTo>
                    <a:pt x="1134503" y="34683"/>
                  </a:lnTo>
                  <a:lnTo>
                    <a:pt x="1138034" y="32092"/>
                  </a:lnTo>
                  <a:lnTo>
                    <a:pt x="1144981" y="30759"/>
                  </a:lnTo>
                  <a:lnTo>
                    <a:pt x="1149438" y="30759"/>
                  </a:lnTo>
                  <a:lnTo>
                    <a:pt x="1149438" y="21729"/>
                  </a:lnTo>
                  <a:close/>
                </a:path>
                <a:path w="1408429" h="100329">
                  <a:moveTo>
                    <a:pt x="1206246" y="22275"/>
                  </a:moveTo>
                  <a:lnTo>
                    <a:pt x="1196721" y="22275"/>
                  </a:lnTo>
                  <a:lnTo>
                    <a:pt x="1196835" y="59042"/>
                  </a:lnTo>
                  <a:lnTo>
                    <a:pt x="1196924" y="63703"/>
                  </a:lnTo>
                  <a:lnTo>
                    <a:pt x="1189532" y="71297"/>
                  </a:lnTo>
                  <a:lnTo>
                    <a:pt x="1181989" y="71145"/>
                  </a:lnTo>
                  <a:lnTo>
                    <a:pt x="1173111" y="71145"/>
                  </a:lnTo>
                  <a:lnTo>
                    <a:pt x="1169085" y="66332"/>
                  </a:lnTo>
                  <a:lnTo>
                    <a:pt x="1169085" y="22275"/>
                  </a:lnTo>
                  <a:lnTo>
                    <a:pt x="1159662" y="22275"/>
                  </a:lnTo>
                  <a:lnTo>
                    <a:pt x="1159662" y="59042"/>
                  </a:lnTo>
                  <a:lnTo>
                    <a:pt x="1160907" y="67183"/>
                  </a:lnTo>
                  <a:lnTo>
                    <a:pt x="1164577" y="73507"/>
                  </a:lnTo>
                  <a:lnTo>
                    <a:pt x="1170533" y="77622"/>
                  </a:lnTo>
                  <a:lnTo>
                    <a:pt x="1178661" y="79082"/>
                  </a:lnTo>
                  <a:lnTo>
                    <a:pt x="1183233" y="79082"/>
                  </a:lnTo>
                  <a:lnTo>
                    <a:pt x="1187094" y="77990"/>
                  </a:lnTo>
                  <a:lnTo>
                    <a:pt x="1190218" y="75857"/>
                  </a:lnTo>
                  <a:lnTo>
                    <a:pt x="1193292" y="73672"/>
                  </a:lnTo>
                  <a:lnTo>
                    <a:pt x="1195120" y="71297"/>
                  </a:lnTo>
                  <a:lnTo>
                    <a:pt x="1195476" y="70840"/>
                  </a:lnTo>
                  <a:lnTo>
                    <a:pt x="1196721" y="67424"/>
                  </a:lnTo>
                  <a:lnTo>
                    <a:pt x="1196721" y="77990"/>
                  </a:lnTo>
                  <a:lnTo>
                    <a:pt x="1206246" y="77990"/>
                  </a:lnTo>
                  <a:lnTo>
                    <a:pt x="1206246" y="67424"/>
                  </a:lnTo>
                  <a:lnTo>
                    <a:pt x="1206246" y="22275"/>
                  </a:lnTo>
                  <a:close/>
                </a:path>
                <a:path w="1408429" h="100329">
                  <a:moveTo>
                    <a:pt x="1263688" y="39395"/>
                  </a:moveTo>
                  <a:lnTo>
                    <a:pt x="1242060" y="21183"/>
                  </a:lnTo>
                  <a:lnTo>
                    <a:pt x="1234097" y="22301"/>
                  </a:lnTo>
                  <a:lnTo>
                    <a:pt x="1227442" y="25641"/>
                  </a:lnTo>
                  <a:lnTo>
                    <a:pt x="1222921" y="30975"/>
                  </a:lnTo>
                  <a:lnTo>
                    <a:pt x="1221333" y="38049"/>
                  </a:lnTo>
                  <a:lnTo>
                    <a:pt x="1221333" y="42468"/>
                  </a:lnTo>
                  <a:lnTo>
                    <a:pt x="1251394" y="56603"/>
                  </a:lnTo>
                  <a:lnTo>
                    <a:pt x="1253667" y="58991"/>
                  </a:lnTo>
                  <a:lnTo>
                    <a:pt x="1253667" y="65443"/>
                  </a:lnTo>
                  <a:lnTo>
                    <a:pt x="1252626" y="67424"/>
                  </a:lnTo>
                  <a:lnTo>
                    <a:pt x="1250594" y="68910"/>
                  </a:lnTo>
                  <a:lnTo>
                    <a:pt x="1248511" y="70345"/>
                  </a:lnTo>
                  <a:lnTo>
                    <a:pt x="1245831" y="71145"/>
                  </a:lnTo>
                  <a:lnTo>
                    <a:pt x="1234376" y="71145"/>
                  </a:lnTo>
                  <a:lnTo>
                    <a:pt x="1229220" y="67665"/>
                  </a:lnTo>
                  <a:lnTo>
                    <a:pt x="1228623" y="60921"/>
                  </a:lnTo>
                  <a:lnTo>
                    <a:pt x="1219149" y="60921"/>
                  </a:lnTo>
                  <a:lnTo>
                    <a:pt x="1220749" y="68199"/>
                  </a:lnTo>
                  <a:lnTo>
                    <a:pt x="1225118" y="73952"/>
                  </a:lnTo>
                  <a:lnTo>
                    <a:pt x="1232154" y="77724"/>
                  </a:lnTo>
                  <a:lnTo>
                    <a:pt x="1241717" y="79082"/>
                  </a:lnTo>
                  <a:lnTo>
                    <a:pt x="1250416" y="77901"/>
                  </a:lnTo>
                  <a:lnTo>
                    <a:pt x="1257185" y="74536"/>
                  </a:lnTo>
                  <a:lnTo>
                    <a:pt x="1260005" y="71145"/>
                  </a:lnTo>
                  <a:lnTo>
                    <a:pt x="1261579" y="69265"/>
                  </a:lnTo>
                  <a:lnTo>
                    <a:pt x="1263142" y="62357"/>
                  </a:lnTo>
                  <a:lnTo>
                    <a:pt x="1263142" y="57746"/>
                  </a:lnTo>
                  <a:lnTo>
                    <a:pt x="1261808" y="54229"/>
                  </a:lnTo>
                  <a:lnTo>
                    <a:pt x="1256398" y="49314"/>
                  </a:lnTo>
                  <a:lnTo>
                    <a:pt x="1252778" y="47574"/>
                  </a:lnTo>
                  <a:lnTo>
                    <a:pt x="1233284" y="43561"/>
                  </a:lnTo>
                  <a:lnTo>
                    <a:pt x="1230858" y="41376"/>
                  </a:lnTo>
                  <a:lnTo>
                    <a:pt x="1230858" y="32842"/>
                  </a:lnTo>
                  <a:lnTo>
                    <a:pt x="1235024" y="29121"/>
                  </a:lnTo>
                  <a:lnTo>
                    <a:pt x="1249553" y="29121"/>
                  </a:lnTo>
                  <a:lnTo>
                    <a:pt x="1253578" y="33489"/>
                  </a:lnTo>
                  <a:lnTo>
                    <a:pt x="1254213" y="39395"/>
                  </a:lnTo>
                  <a:lnTo>
                    <a:pt x="1263688" y="39395"/>
                  </a:lnTo>
                  <a:close/>
                </a:path>
                <a:path w="1408429" h="100329">
                  <a:moveTo>
                    <a:pt x="1317663" y="39395"/>
                  </a:moveTo>
                  <a:lnTo>
                    <a:pt x="1295984" y="21183"/>
                  </a:lnTo>
                  <a:lnTo>
                    <a:pt x="1288046" y="22301"/>
                  </a:lnTo>
                  <a:lnTo>
                    <a:pt x="1281391" y="25641"/>
                  </a:lnTo>
                  <a:lnTo>
                    <a:pt x="1276870" y="30975"/>
                  </a:lnTo>
                  <a:lnTo>
                    <a:pt x="1275308" y="38049"/>
                  </a:lnTo>
                  <a:lnTo>
                    <a:pt x="1275308" y="42468"/>
                  </a:lnTo>
                  <a:lnTo>
                    <a:pt x="1305369" y="56603"/>
                  </a:lnTo>
                  <a:lnTo>
                    <a:pt x="1307642" y="58991"/>
                  </a:lnTo>
                  <a:lnTo>
                    <a:pt x="1307642" y="65443"/>
                  </a:lnTo>
                  <a:lnTo>
                    <a:pt x="1306601" y="67424"/>
                  </a:lnTo>
                  <a:lnTo>
                    <a:pt x="1302486" y="70345"/>
                  </a:lnTo>
                  <a:lnTo>
                    <a:pt x="1299806" y="71145"/>
                  </a:lnTo>
                  <a:lnTo>
                    <a:pt x="1288351" y="71145"/>
                  </a:lnTo>
                  <a:lnTo>
                    <a:pt x="1283195" y="67665"/>
                  </a:lnTo>
                  <a:lnTo>
                    <a:pt x="1282547" y="60921"/>
                  </a:lnTo>
                  <a:lnTo>
                    <a:pt x="1273124" y="60921"/>
                  </a:lnTo>
                  <a:lnTo>
                    <a:pt x="1274699" y="68199"/>
                  </a:lnTo>
                  <a:lnTo>
                    <a:pt x="1279055" y="73952"/>
                  </a:lnTo>
                  <a:lnTo>
                    <a:pt x="1286090" y="77724"/>
                  </a:lnTo>
                  <a:lnTo>
                    <a:pt x="1295692" y="79082"/>
                  </a:lnTo>
                  <a:lnTo>
                    <a:pt x="1304366" y="77901"/>
                  </a:lnTo>
                  <a:lnTo>
                    <a:pt x="1311148" y="74536"/>
                  </a:lnTo>
                  <a:lnTo>
                    <a:pt x="1313967" y="71145"/>
                  </a:lnTo>
                  <a:lnTo>
                    <a:pt x="1315542" y="69265"/>
                  </a:lnTo>
                  <a:lnTo>
                    <a:pt x="1317117" y="62357"/>
                  </a:lnTo>
                  <a:lnTo>
                    <a:pt x="1317117" y="57746"/>
                  </a:lnTo>
                  <a:lnTo>
                    <a:pt x="1315732" y="54229"/>
                  </a:lnTo>
                  <a:lnTo>
                    <a:pt x="1310373" y="49314"/>
                  </a:lnTo>
                  <a:lnTo>
                    <a:pt x="1306703" y="47574"/>
                  </a:lnTo>
                  <a:lnTo>
                    <a:pt x="1287259" y="43561"/>
                  </a:lnTo>
                  <a:lnTo>
                    <a:pt x="1284782" y="41376"/>
                  </a:lnTo>
                  <a:lnTo>
                    <a:pt x="1284782" y="32842"/>
                  </a:lnTo>
                  <a:lnTo>
                    <a:pt x="1288999" y="29121"/>
                  </a:lnTo>
                  <a:lnTo>
                    <a:pt x="1303528" y="29121"/>
                  </a:lnTo>
                  <a:lnTo>
                    <a:pt x="1307553" y="33489"/>
                  </a:lnTo>
                  <a:lnTo>
                    <a:pt x="1308188" y="39395"/>
                  </a:lnTo>
                  <a:lnTo>
                    <a:pt x="1317663" y="39395"/>
                  </a:lnTo>
                  <a:close/>
                </a:path>
                <a:path w="1408429" h="100329">
                  <a:moveTo>
                    <a:pt x="1340789" y="22275"/>
                  </a:moveTo>
                  <a:lnTo>
                    <a:pt x="1331315" y="22275"/>
                  </a:lnTo>
                  <a:lnTo>
                    <a:pt x="1331315" y="77990"/>
                  </a:lnTo>
                  <a:lnTo>
                    <a:pt x="1340789" y="77990"/>
                  </a:lnTo>
                  <a:lnTo>
                    <a:pt x="1340789" y="22275"/>
                  </a:lnTo>
                  <a:close/>
                </a:path>
                <a:path w="1408429" h="100329">
                  <a:moveTo>
                    <a:pt x="1341335" y="901"/>
                  </a:moveTo>
                  <a:lnTo>
                    <a:pt x="1330769" y="901"/>
                  </a:lnTo>
                  <a:lnTo>
                    <a:pt x="1330769" y="12306"/>
                  </a:lnTo>
                  <a:lnTo>
                    <a:pt x="1341335" y="12306"/>
                  </a:lnTo>
                  <a:lnTo>
                    <a:pt x="1341335" y="901"/>
                  </a:lnTo>
                  <a:close/>
                </a:path>
                <a:path w="1408429" h="100329">
                  <a:moveTo>
                    <a:pt x="1400619" y="77990"/>
                  </a:moveTo>
                  <a:lnTo>
                    <a:pt x="1400213" y="75361"/>
                  </a:lnTo>
                  <a:lnTo>
                    <a:pt x="1400162" y="74218"/>
                  </a:lnTo>
                  <a:lnTo>
                    <a:pt x="1400073" y="69062"/>
                  </a:lnTo>
                  <a:lnTo>
                    <a:pt x="1400073" y="51650"/>
                  </a:lnTo>
                  <a:lnTo>
                    <a:pt x="1400073" y="42367"/>
                  </a:lnTo>
                  <a:lnTo>
                    <a:pt x="1398625" y="34188"/>
                  </a:lnTo>
                  <a:lnTo>
                    <a:pt x="1395387" y="29121"/>
                  </a:lnTo>
                  <a:lnTo>
                    <a:pt x="1394282" y="27406"/>
                  </a:lnTo>
                  <a:lnTo>
                    <a:pt x="1390840" y="25158"/>
                  </a:lnTo>
                  <a:lnTo>
                    <a:pt x="1390840" y="64846"/>
                  </a:lnTo>
                  <a:lnTo>
                    <a:pt x="1381658" y="71297"/>
                  </a:lnTo>
                  <a:lnTo>
                    <a:pt x="1374724" y="71145"/>
                  </a:lnTo>
                  <a:lnTo>
                    <a:pt x="1368171" y="71145"/>
                  </a:lnTo>
                  <a:lnTo>
                    <a:pt x="1364005" y="67221"/>
                  </a:lnTo>
                  <a:lnTo>
                    <a:pt x="1364005" y="56908"/>
                  </a:lnTo>
                  <a:lnTo>
                    <a:pt x="1368717" y="53327"/>
                  </a:lnTo>
                  <a:lnTo>
                    <a:pt x="1390548" y="51650"/>
                  </a:lnTo>
                  <a:lnTo>
                    <a:pt x="1390548" y="57899"/>
                  </a:lnTo>
                  <a:lnTo>
                    <a:pt x="1390840" y="64846"/>
                  </a:lnTo>
                  <a:lnTo>
                    <a:pt x="1390840" y="25158"/>
                  </a:lnTo>
                  <a:lnTo>
                    <a:pt x="1387271" y="22821"/>
                  </a:lnTo>
                  <a:lnTo>
                    <a:pt x="1377797" y="21183"/>
                  </a:lnTo>
                  <a:lnTo>
                    <a:pt x="1369212" y="22453"/>
                  </a:lnTo>
                  <a:lnTo>
                    <a:pt x="1362329" y="25971"/>
                  </a:lnTo>
                  <a:lnTo>
                    <a:pt x="1357655" y="31381"/>
                  </a:lnTo>
                  <a:lnTo>
                    <a:pt x="1355674" y="38303"/>
                  </a:lnTo>
                  <a:lnTo>
                    <a:pt x="1365148" y="38303"/>
                  </a:lnTo>
                  <a:lnTo>
                    <a:pt x="1365440" y="35318"/>
                  </a:lnTo>
                  <a:lnTo>
                    <a:pt x="1366786" y="33147"/>
                  </a:lnTo>
                  <a:lnTo>
                    <a:pt x="1369060" y="31559"/>
                  </a:lnTo>
                  <a:lnTo>
                    <a:pt x="1371396" y="29972"/>
                  </a:lnTo>
                  <a:lnTo>
                    <a:pt x="1374178" y="29121"/>
                  </a:lnTo>
                  <a:lnTo>
                    <a:pt x="1385836" y="29121"/>
                  </a:lnTo>
                  <a:lnTo>
                    <a:pt x="1390548" y="34036"/>
                  </a:lnTo>
                  <a:lnTo>
                    <a:pt x="1390548" y="44297"/>
                  </a:lnTo>
                  <a:lnTo>
                    <a:pt x="1374419" y="45491"/>
                  </a:lnTo>
                  <a:lnTo>
                    <a:pt x="1368920" y="45986"/>
                  </a:lnTo>
                  <a:lnTo>
                    <a:pt x="1364246" y="47523"/>
                  </a:lnTo>
                  <a:lnTo>
                    <a:pt x="1360335" y="50203"/>
                  </a:lnTo>
                  <a:lnTo>
                    <a:pt x="1356461" y="52781"/>
                  </a:lnTo>
                  <a:lnTo>
                    <a:pt x="1354543" y="56908"/>
                  </a:lnTo>
                  <a:lnTo>
                    <a:pt x="1354429" y="67221"/>
                  </a:lnTo>
                  <a:lnTo>
                    <a:pt x="1354328" y="71882"/>
                  </a:lnTo>
                  <a:lnTo>
                    <a:pt x="1362570" y="79222"/>
                  </a:lnTo>
                  <a:lnTo>
                    <a:pt x="1372641" y="79082"/>
                  </a:lnTo>
                  <a:lnTo>
                    <a:pt x="1381569" y="79082"/>
                  </a:lnTo>
                  <a:lnTo>
                    <a:pt x="1388859" y="74218"/>
                  </a:lnTo>
                  <a:lnTo>
                    <a:pt x="1390142" y="71297"/>
                  </a:lnTo>
                  <a:lnTo>
                    <a:pt x="1391145" y="69062"/>
                  </a:lnTo>
                  <a:lnTo>
                    <a:pt x="1391234" y="75361"/>
                  </a:lnTo>
                  <a:lnTo>
                    <a:pt x="1391285" y="76200"/>
                  </a:lnTo>
                  <a:lnTo>
                    <a:pt x="1391691" y="77990"/>
                  </a:lnTo>
                  <a:lnTo>
                    <a:pt x="1400619" y="77990"/>
                  </a:lnTo>
                  <a:close/>
                </a:path>
                <a:path w="1408429" h="100329">
                  <a:moveTo>
                    <a:pt x="1408010" y="83451"/>
                  </a:moveTo>
                  <a:lnTo>
                    <a:pt x="165544" y="83451"/>
                  </a:lnTo>
                  <a:lnTo>
                    <a:pt x="165544" y="69799"/>
                  </a:lnTo>
                  <a:lnTo>
                    <a:pt x="167030" y="72529"/>
                  </a:lnTo>
                  <a:lnTo>
                    <a:pt x="169405" y="74764"/>
                  </a:lnTo>
                  <a:lnTo>
                    <a:pt x="172681" y="76504"/>
                  </a:lnTo>
                  <a:lnTo>
                    <a:pt x="175958" y="78181"/>
                  </a:lnTo>
                  <a:lnTo>
                    <a:pt x="179476" y="79082"/>
                  </a:lnTo>
                  <a:lnTo>
                    <a:pt x="183248" y="79082"/>
                  </a:lnTo>
                  <a:lnTo>
                    <a:pt x="193103" y="77114"/>
                  </a:lnTo>
                  <a:lnTo>
                    <a:pt x="201079" y="71323"/>
                  </a:lnTo>
                  <a:lnTo>
                    <a:pt x="201180" y="71145"/>
                  </a:lnTo>
                  <a:lnTo>
                    <a:pt x="206375" y="62166"/>
                  </a:lnTo>
                  <a:lnTo>
                    <a:pt x="208203" y="50152"/>
                  </a:lnTo>
                  <a:lnTo>
                    <a:pt x="206489" y="38074"/>
                  </a:lnTo>
                  <a:lnTo>
                    <a:pt x="201561" y="29121"/>
                  </a:lnTo>
                  <a:lnTo>
                    <a:pt x="201447" y="28917"/>
                  </a:lnTo>
                  <a:lnTo>
                    <a:pt x="198678" y="26860"/>
                  </a:lnTo>
                  <a:lnTo>
                    <a:pt x="198678" y="50152"/>
                  </a:lnTo>
                  <a:lnTo>
                    <a:pt x="197535" y="58864"/>
                  </a:lnTo>
                  <a:lnTo>
                    <a:pt x="194297" y="65468"/>
                  </a:lnTo>
                  <a:lnTo>
                    <a:pt x="189255" y="69684"/>
                  </a:lnTo>
                  <a:lnTo>
                    <a:pt x="182702" y="71145"/>
                  </a:lnTo>
                  <a:lnTo>
                    <a:pt x="181965" y="71145"/>
                  </a:lnTo>
                  <a:lnTo>
                    <a:pt x="175895" y="69799"/>
                  </a:lnTo>
                  <a:lnTo>
                    <a:pt x="175450" y="69710"/>
                  </a:lnTo>
                  <a:lnTo>
                    <a:pt x="170205" y="65443"/>
                  </a:lnTo>
                  <a:lnTo>
                    <a:pt x="166738" y="58775"/>
                  </a:lnTo>
                  <a:lnTo>
                    <a:pt x="165544" y="50152"/>
                  </a:lnTo>
                  <a:lnTo>
                    <a:pt x="166738" y="41516"/>
                  </a:lnTo>
                  <a:lnTo>
                    <a:pt x="170205" y="34836"/>
                  </a:lnTo>
                  <a:lnTo>
                    <a:pt x="175450" y="30568"/>
                  </a:lnTo>
                  <a:lnTo>
                    <a:pt x="175895" y="30467"/>
                  </a:lnTo>
                  <a:lnTo>
                    <a:pt x="181965" y="29121"/>
                  </a:lnTo>
                  <a:lnTo>
                    <a:pt x="182702" y="29121"/>
                  </a:lnTo>
                  <a:lnTo>
                    <a:pt x="189255" y="30607"/>
                  </a:lnTo>
                  <a:lnTo>
                    <a:pt x="194297" y="34810"/>
                  </a:lnTo>
                  <a:lnTo>
                    <a:pt x="197535" y="41440"/>
                  </a:lnTo>
                  <a:lnTo>
                    <a:pt x="198678" y="50152"/>
                  </a:lnTo>
                  <a:lnTo>
                    <a:pt x="198678" y="26860"/>
                  </a:lnTo>
                  <a:lnTo>
                    <a:pt x="193713" y="23139"/>
                  </a:lnTo>
                  <a:lnTo>
                    <a:pt x="183946" y="21183"/>
                  </a:lnTo>
                  <a:lnTo>
                    <a:pt x="176453" y="21183"/>
                  </a:lnTo>
                  <a:lnTo>
                    <a:pt x="168465" y="25107"/>
                  </a:lnTo>
                  <a:lnTo>
                    <a:pt x="165544" y="30467"/>
                  </a:lnTo>
                  <a:lnTo>
                    <a:pt x="165544" y="22275"/>
                  </a:lnTo>
                  <a:lnTo>
                    <a:pt x="156070" y="22275"/>
                  </a:lnTo>
                  <a:lnTo>
                    <a:pt x="156070" y="83451"/>
                  </a:lnTo>
                  <a:lnTo>
                    <a:pt x="0" y="83451"/>
                  </a:lnTo>
                  <a:lnTo>
                    <a:pt x="0" y="86131"/>
                  </a:lnTo>
                  <a:lnTo>
                    <a:pt x="156070" y="86131"/>
                  </a:lnTo>
                  <a:lnTo>
                    <a:pt x="156070" y="100266"/>
                  </a:lnTo>
                  <a:lnTo>
                    <a:pt x="165544" y="100266"/>
                  </a:lnTo>
                  <a:lnTo>
                    <a:pt x="165544" y="86131"/>
                  </a:lnTo>
                  <a:lnTo>
                    <a:pt x="1408010" y="86131"/>
                  </a:lnTo>
                  <a:lnTo>
                    <a:pt x="1408010" y="83451"/>
                  </a:lnTo>
                  <a:close/>
                </a:path>
              </a:pathLst>
            </a:custGeom>
            <a:solidFill>
              <a:srgbClr val="BA9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18894" y="3342729"/>
              <a:ext cx="2361450" cy="60260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18349" y="4290619"/>
              <a:ext cx="2191689" cy="43447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18552" y="5070322"/>
              <a:ext cx="2215896" cy="76865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513244" y="6072835"/>
              <a:ext cx="2160270" cy="253365"/>
            </a:xfrm>
            <a:custGeom>
              <a:avLst/>
              <a:gdLst/>
              <a:ahLst/>
              <a:cxnLst/>
              <a:rect l="l" t="t" r="r" b="b"/>
              <a:pathLst>
                <a:path w="2160270" h="253364">
                  <a:moveTo>
                    <a:pt x="56210" y="40881"/>
                  </a:moveTo>
                  <a:lnTo>
                    <a:pt x="36512" y="21234"/>
                  </a:lnTo>
                  <a:lnTo>
                    <a:pt x="27876" y="21234"/>
                  </a:lnTo>
                  <a:lnTo>
                    <a:pt x="21678" y="24803"/>
                  </a:lnTo>
                  <a:lnTo>
                    <a:pt x="18008" y="30708"/>
                  </a:lnTo>
                  <a:lnTo>
                    <a:pt x="18008" y="0"/>
                  </a:lnTo>
                  <a:lnTo>
                    <a:pt x="8534" y="0"/>
                  </a:lnTo>
                  <a:lnTo>
                    <a:pt x="8534" y="78028"/>
                  </a:lnTo>
                  <a:lnTo>
                    <a:pt x="18008" y="78028"/>
                  </a:lnTo>
                  <a:lnTo>
                    <a:pt x="17881" y="40881"/>
                  </a:lnTo>
                  <a:lnTo>
                    <a:pt x="17805" y="36156"/>
                  </a:lnTo>
                  <a:lnTo>
                    <a:pt x="23863" y="30708"/>
                  </a:lnTo>
                  <a:lnTo>
                    <a:pt x="25692" y="29070"/>
                  </a:lnTo>
                  <a:lnTo>
                    <a:pt x="33883" y="29171"/>
                  </a:lnTo>
                  <a:lnTo>
                    <a:pt x="42913" y="29171"/>
                  </a:lnTo>
                  <a:lnTo>
                    <a:pt x="46774" y="34124"/>
                  </a:lnTo>
                  <a:lnTo>
                    <a:pt x="46774" y="78028"/>
                  </a:lnTo>
                  <a:lnTo>
                    <a:pt x="56210" y="78028"/>
                  </a:lnTo>
                  <a:lnTo>
                    <a:pt x="56210" y="40881"/>
                  </a:lnTo>
                  <a:close/>
                </a:path>
                <a:path w="2160270" h="253364">
                  <a:moveTo>
                    <a:pt x="57391" y="167081"/>
                  </a:moveTo>
                  <a:lnTo>
                    <a:pt x="47967" y="167081"/>
                  </a:lnTo>
                  <a:lnTo>
                    <a:pt x="47967" y="197535"/>
                  </a:lnTo>
                  <a:lnTo>
                    <a:pt x="47967" y="217233"/>
                  </a:lnTo>
                  <a:lnTo>
                    <a:pt x="46736" y="225882"/>
                  </a:lnTo>
                  <a:lnTo>
                    <a:pt x="43256" y="232549"/>
                  </a:lnTo>
                  <a:lnTo>
                    <a:pt x="38011" y="236816"/>
                  </a:lnTo>
                  <a:lnTo>
                    <a:pt x="31546" y="238226"/>
                  </a:lnTo>
                  <a:lnTo>
                    <a:pt x="30759" y="238226"/>
                  </a:lnTo>
                  <a:lnTo>
                    <a:pt x="24193" y="236766"/>
                  </a:lnTo>
                  <a:lnTo>
                    <a:pt x="19151" y="232575"/>
                  </a:lnTo>
                  <a:lnTo>
                    <a:pt x="15913" y="225958"/>
                  </a:lnTo>
                  <a:lnTo>
                    <a:pt x="14782" y="217233"/>
                  </a:lnTo>
                  <a:lnTo>
                    <a:pt x="15913" y="208521"/>
                  </a:lnTo>
                  <a:lnTo>
                    <a:pt x="19151" y="201917"/>
                  </a:lnTo>
                  <a:lnTo>
                    <a:pt x="24193" y="197726"/>
                  </a:lnTo>
                  <a:lnTo>
                    <a:pt x="30759" y="196253"/>
                  </a:lnTo>
                  <a:lnTo>
                    <a:pt x="31546" y="196253"/>
                  </a:lnTo>
                  <a:lnTo>
                    <a:pt x="38011" y="197700"/>
                  </a:lnTo>
                  <a:lnTo>
                    <a:pt x="43256" y="201968"/>
                  </a:lnTo>
                  <a:lnTo>
                    <a:pt x="46736" y="208622"/>
                  </a:lnTo>
                  <a:lnTo>
                    <a:pt x="47967" y="217233"/>
                  </a:lnTo>
                  <a:lnTo>
                    <a:pt x="47967" y="197535"/>
                  </a:lnTo>
                  <a:lnTo>
                    <a:pt x="47218" y="196253"/>
                  </a:lnTo>
                  <a:lnTo>
                    <a:pt x="46431" y="194868"/>
                  </a:lnTo>
                  <a:lnTo>
                    <a:pt x="44043" y="192633"/>
                  </a:lnTo>
                  <a:lnTo>
                    <a:pt x="40779" y="190944"/>
                  </a:lnTo>
                  <a:lnTo>
                    <a:pt x="37503" y="189204"/>
                  </a:lnTo>
                  <a:lnTo>
                    <a:pt x="33985" y="188315"/>
                  </a:lnTo>
                  <a:lnTo>
                    <a:pt x="30213" y="188315"/>
                  </a:lnTo>
                  <a:lnTo>
                    <a:pt x="20358" y="190284"/>
                  </a:lnTo>
                  <a:lnTo>
                    <a:pt x="12382" y="196088"/>
                  </a:lnTo>
                  <a:lnTo>
                    <a:pt x="7086" y="205232"/>
                  </a:lnTo>
                  <a:lnTo>
                    <a:pt x="5257" y="217233"/>
                  </a:lnTo>
                  <a:lnTo>
                    <a:pt x="6972" y="229323"/>
                  </a:lnTo>
                  <a:lnTo>
                    <a:pt x="12026" y="238480"/>
                  </a:lnTo>
                  <a:lnTo>
                    <a:pt x="19748" y="244246"/>
                  </a:lnTo>
                  <a:lnTo>
                    <a:pt x="29514" y="246164"/>
                  </a:lnTo>
                  <a:lnTo>
                    <a:pt x="37007" y="246164"/>
                  </a:lnTo>
                  <a:lnTo>
                    <a:pt x="45046" y="242290"/>
                  </a:lnTo>
                  <a:lnTo>
                    <a:pt x="47256" y="238226"/>
                  </a:lnTo>
                  <a:lnTo>
                    <a:pt x="47967" y="236931"/>
                  </a:lnTo>
                  <a:lnTo>
                    <a:pt x="47967" y="245122"/>
                  </a:lnTo>
                  <a:lnTo>
                    <a:pt x="57391" y="245122"/>
                  </a:lnTo>
                  <a:lnTo>
                    <a:pt x="57391" y="236931"/>
                  </a:lnTo>
                  <a:lnTo>
                    <a:pt x="57391" y="197535"/>
                  </a:lnTo>
                  <a:lnTo>
                    <a:pt x="57391" y="167081"/>
                  </a:lnTo>
                  <a:close/>
                </a:path>
                <a:path w="2160270" h="253364">
                  <a:moveTo>
                    <a:pt x="102692" y="69646"/>
                  </a:moveTo>
                  <a:lnTo>
                    <a:pt x="88595" y="69646"/>
                  </a:lnTo>
                  <a:lnTo>
                    <a:pt x="87452" y="68503"/>
                  </a:lnTo>
                  <a:lnTo>
                    <a:pt x="87452" y="30454"/>
                  </a:lnTo>
                  <a:lnTo>
                    <a:pt x="101003" y="30454"/>
                  </a:lnTo>
                  <a:lnTo>
                    <a:pt x="101003" y="22326"/>
                  </a:lnTo>
                  <a:lnTo>
                    <a:pt x="87452" y="22326"/>
                  </a:lnTo>
                  <a:lnTo>
                    <a:pt x="87452" y="4267"/>
                  </a:lnTo>
                  <a:lnTo>
                    <a:pt x="77978" y="4267"/>
                  </a:lnTo>
                  <a:lnTo>
                    <a:pt x="77978" y="22326"/>
                  </a:lnTo>
                  <a:lnTo>
                    <a:pt x="65532" y="22326"/>
                  </a:lnTo>
                  <a:lnTo>
                    <a:pt x="65532" y="30454"/>
                  </a:lnTo>
                  <a:lnTo>
                    <a:pt x="77978" y="30454"/>
                  </a:lnTo>
                  <a:lnTo>
                    <a:pt x="77978" y="74117"/>
                  </a:lnTo>
                  <a:lnTo>
                    <a:pt x="82054" y="78028"/>
                  </a:lnTo>
                  <a:lnTo>
                    <a:pt x="102692" y="78028"/>
                  </a:lnTo>
                  <a:lnTo>
                    <a:pt x="102692" y="69646"/>
                  </a:lnTo>
                  <a:close/>
                </a:path>
                <a:path w="2160270" h="253364">
                  <a:moveTo>
                    <a:pt x="128333" y="205181"/>
                  </a:moveTo>
                  <a:lnTo>
                    <a:pt x="117068" y="173151"/>
                  </a:lnTo>
                  <a:lnTo>
                    <a:pt x="117068" y="182664"/>
                  </a:lnTo>
                  <a:lnTo>
                    <a:pt x="116979" y="187934"/>
                  </a:lnTo>
                  <a:lnTo>
                    <a:pt x="117068" y="201904"/>
                  </a:lnTo>
                  <a:lnTo>
                    <a:pt x="108991" y="209791"/>
                  </a:lnTo>
                  <a:lnTo>
                    <a:pt x="100063" y="209651"/>
                  </a:lnTo>
                  <a:lnTo>
                    <a:pt x="89789" y="209651"/>
                  </a:lnTo>
                  <a:lnTo>
                    <a:pt x="82651" y="202349"/>
                  </a:lnTo>
                  <a:lnTo>
                    <a:pt x="82562" y="187934"/>
                  </a:lnTo>
                  <a:lnTo>
                    <a:pt x="82448" y="182206"/>
                  </a:lnTo>
                  <a:lnTo>
                    <a:pt x="90093" y="174726"/>
                  </a:lnTo>
                  <a:lnTo>
                    <a:pt x="100063" y="174815"/>
                  </a:lnTo>
                  <a:lnTo>
                    <a:pt x="105740" y="174726"/>
                  </a:lnTo>
                  <a:lnTo>
                    <a:pt x="108991" y="174675"/>
                  </a:lnTo>
                  <a:lnTo>
                    <a:pt x="117068" y="182664"/>
                  </a:lnTo>
                  <a:lnTo>
                    <a:pt x="117068" y="173151"/>
                  </a:lnTo>
                  <a:lnTo>
                    <a:pt x="111480" y="168554"/>
                  </a:lnTo>
                  <a:lnTo>
                    <a:pt x="99618" y="166039"/>
                  </a:lnTo>
                  <a:lnTo>
                    <a:pt x="89014" y="167919"/>
                  </a:lnTo>
                  <a:lnTo>
                    <a:pt x="80467" y="173418"/>
                  </a:lnTo>
                  <a:lnTo>
                    <a:pt x="74815" y="181940"/>
                  </a:lnTo>
                  <a:lnTo>
                    <a:pt x="72872" y="192874"/>
                  </a:lnTo>
                  <a:lnTo>
                    <a:pt x="74714" y="203212"/>
                  </a:lnTo>
                  <a:lnTo>
                    <a:pt x="80073" y="211328"/>
                  </a:lnTo>
                  <a:lnTo>
                    <a:pt x="88112" y="216573"/>
                  </a:lnTo>
                  <a:lnTo>
                    <a:pt x="97980" y="218325"/>
                  </a:lnTo>
                  <a:lnTo>
                    <a:pt x="102641" y="218325"/>
                  </a:lnTo>
                  <a:lnTo>
                    <a:pt x="106908" y="217182"/>
                  </a:lnTo>
                  <a:lnTo>
                    <a:pt x="110820" y="214909"/>
                  </a:lnTo>
                  <a:lnTo>
                    <a:pt x="114744" y="212572"/>
                  </a:lnTo>
                  <a:lnTo>
                    <a:pt x="117259" y="209791"/>
                  </a:lnTo>
                  <a:lnTo>
                    <a:pt x="117665" y="209346"/>
                  </a:lnTo>
                  <a:lnTo>
                    <a:pt x="96634" y="237426"/>
                  </a:lnTo>
                  <a:lnTo>
                    <a:pt x="88303" y="237426"/>
                  </a:lnTo>
                  <a:lnTo>
                    <a:pt x="82943" y="233057"/>
                  </a:lnTo>
                  <a:lnTo>
                    <a:pt x="81203" y="226314"/>
                  </a:lnTo>
                  <a:lnTo>
                    <a:pt x="71335" y="226314"/>
                  </a:lnTo>
                  <a:lnTo>
                    <a:pt x="89395" y="246164"/>
                  </a:lnTo>
                  <a:lnTo>
                    <a:pt x="101942" y="246164"/>
                  </a:lnTo>
                  <a:lnTo>
                    <a:pt x="107403" y="244373"/>
                  </a:lnTo>
                  <a:lnTo>
                    <a:pt x="116979" y="237426"/>
                  </a:lnTo>
                  <a:lnTo>
                    <a:pt x="117322" y="237185"/>
                  </a:lnTo>
                  <a:lnTo>
                    <a:pt x="121145" y="232168"/>
                  </a:lnTo>
                  <a:lnTo>
                    <a:pt x="126949" y="219227"/>
                  </a:lnTo>
                  <a:lnTo>
                    <a:pt x="128206" y="212572"/>
                  </a:lnTo>
                  <a:lnTo>
                    <a:pt x="128333" y="205181"/>
                  </a:lnTo>
                  <a:close/>
                </a:path>
                <a:path w="2160270" h="253364">
                  <a:moveTo>
                    <a:pt x="144564" y="69646"/>
                  </a:moveTo>
                  <a:lnTo>
                    <a:pt x="130467" y="69646"/>
                  </a:lnTo>
                  <a:lnTo>
                    <a:pt x="129324" y="68503"/>
                  </a:lnTo>
                  <a:lnTo>
                    <a:pt x="129324" y="30454"/>
                  </a:lnTo>
                  <a:lnTo>
                    <a:pt x="142875" y="30454"/>
                  </a:lnTo>
                  <a:lnTo>
                    <a:pt x="142875" y="22326"/>
                  </a:lnTo>
                  <a:lnTo>
                    <a:pt x="129324" y="22326"/>
                  </a:lnTo>
                  <a:lnTo>
                    <a:pt x="129324" y="4267"/>
                  </a:lnTo>
                  <a:lnTo>
                    <a:pt x="119849" y="4267"/>
                  </a:lnTo>
                  <a:lnTo>
                    <a:pt x="119849" y="22326"/>
                  </a:lnTo>
                  <a:lnTo>
                    <a:pt x="107403" y="22326"/>
                  </a:lnTo>
                  <a:lnTo>
                    <a:pt x="107403" y="30454"/>
                  </a:lnTo>
                  <a:lnTo>
                    <a:pt x="119849" y="30454"/>
                  </a:lnTo>
                  <a:lnTo>
                    <a:pt x="119849" y="74117"/>
                  </a:lnTo>
                  <a:lnTo>
                    <a:pt x="123926" y="78028"/>
                  </a:lnTo>
                  <a:lnTo>
                    <a:pt x="144564" y="78028"/>
                  </a:lnTo>
                  <a:lnTo>
                    <a:pt x="144564" y="69646"/>
                  </a:lnTo>
                  <a:close/>
                </a:path>
                <a:path w="2160270" h="253364">
                  <a:moveTo>
                    <a:pt x="185737" y="245122"/>
                  </a:moveTo>
                  <a:lnTo>
                    <a:pt x="185343" y="242493"/>
                  </a:lnTo>
                  <a:lnTo>
                    <a:pt x="185293" y="241350"/>
                  </a:lnTo>
                  <a:lnTo>
                    <a:pt x="185191" y="236181"/>
                  </a:lnTo>
                  <a:lnTo>
                    <a:pt x="185191" y="218770"/>
                  </a:lnTo>
                  <a:lnTo>
                    <a:pt x="185191" y="209448"/>
                  </a:lnTo>
                  <a:lnTo>
                    <a:pt x="183743" y="201295"/>
                  </a:lnTo>
                  <a:lnTo>
                    <a:pt x="180530" y="196253"/>
                  </a:lnTo>
                  <a:lnTo>
                    <a:pt x="179425" y="194538"/>
                  </a:lnTo>
                  <a:lnTo>
                    <a:pt x="176009" y="192316"/>
                  </a:lnTo>
                  <a:lnTo>
                    <a:pt x="176009" y="231927"/>
                  </a:lnTo>
                  <a:lnTo>
                    <a:pt x="166789" y="238417"/>
                  </a:lnTo>
                  <a:lnTo>
                    <a:pt x="159842" y="238226"/>
                  </a:lnTo>
                  <a:lnTo>
                    <a:pt x="153289" y="238226"/>
                  </a:lnTo>
                  <a:lnTo>
                    <a:pt x="149123" y="234302"/>
                  </a:lnTo>
                  <a:lnTo>
                    <a:pt x="149123" y="223977"/>
                  </a:lnTo>
                  <a:lnTo>
                    <a:pt x="153835" y="220459"/>
                  </a:lnTo>
                  <a:lnTo>
                    <a:pt x="175666" y="218770"/>
                  </a:lnTo>
                  <a:lnTo>
                    <a:pt x="175666" y="225031"/>
                  </a:lnTo>
                  <a:lnTo>
                    <a:pt x="176009" y="231927"/>
                  </a:lnTo>
                  <a:lnTo>
                    <a:pt x="176009" y="192316"/>
                  </a:lnTo>
                  <a:lnTo>
                    <a:pt x="172415" y="189953"/>
                  </a:lnTo>
                  <a:lnTo>
                    <a:pt x="162915" y="188315"/>
                  </a:lnTo>
                  <a:lnTo>
                    <a:pt x="154355" y="189572"/>
                  </a:lnTo>
                  <a:lnTo>
                    <a:pt x="147472" y="193078"/>
                  </a:lnTo>
                  <a:lnTo>
                    <a:pt x="142786" y="198475"/>
                  </a:lnTo>
                  <a:lnTo>
                    <a:pt x="140792" y="205384"/>
                  </a:lnTo>
                  <a:lnTo>
                    <a:pt x="150266" y="205384"/>
                  </a:lnTo>
                  <a:lnTo>
                    <a:pt x="150609" y="202450"/>
                  </a:lnTo>
                  <a:lnTo>
                    <a:pt x="151904" y="200215"/>
                  </a:lnTo>
                  <a:lnTo>
                    <a:pt x="154178" y="198628"/>
                  </a:lnTo>
                  <a:lnTo>
                    <a:pt x="156514" y="197091"/>
                  </a:lnTo>
                  <a:lnTo>
                    <a:pt x="159296" y="196253"/>
                  </a:lnTo>
                  <a:lnTo>
                    <a:pt x="171005" y="196253"/>
                  </a:lnTo>
                  <a:lnTo>
                    <a:pt x="175666" y="201168"/>
                  </a:lnTo>
                  <a:lnTo>
                    <a:pt x="175666" y="211429"/>
                  </a:lnTo>
                  <a:lnTo>
                    <a:pt x="159537" y="212623"/>
                  </a:lnTo>
                  <a:lnTo>
                    <a:pt x="154089" y="213118"/>
                  </a:lnTo>
                  <a:lnTo>
                    <a:pt x="139547" y="234302"/>
                  </a:lnTo>
                  <a:lnTo>
                    <a:pt x="139446" y="239014"/>
                  </a:lnTo>
                  <a:lnTo>
                    <a:pt x="147688" y="246354"/>
                  </a:lnTo>
                  <a:lnTo>
                    <a:pt x="157759" y="246164"/>
                  </a:lnTo>
                  <a:lnTo>
                    <a:pt x="166687" y="246164"/>
                  </a:lnTo>
                  <a:lnTo>
                    <a:pt x="173977" y="241350"/>
                  </a:lnTo>
                  <a:lnTo>
                    <a:pt x="175272" y="238417"/>
                  </a:lnTo>
                  <a:lnTo>
                    <a:pt x="176263" y="236181"/>
                  </a:lnTo>
                  <a:lnTo>
                    <a:pt x="176364" y="242493"/>
                  </a:lnTo>
                  <a:lnTo>
                    <a:pt x="176403" y="243281"/>
                  </a:lnTo>
                  <a:lnTo>
                    <a:pt x="176809" y="245122"/>
                  </a:lnTo>
                  <a:lnTo>
                    <a:pt x="185737" y="245122"/>
                  </a:lnTo>
                  <a:close/>
                </a:path>
                <a:path w="2160270" h="253364">
                  <a:moveTo>
                    <a:pt x="250723" y="235889"/>
                  </a:moveTo>
                  <a:lnTo>
                    <a:pt x="210235" y="235889"/>
                  </a:lnTo>
                  <a:lnTo>
                    <a:pt x="237185" y="210146"/>
                  </a:lnTo>
                  <a:lnTo>
                    <a:pt x="240055" y="207264"/>
                  </a:lnTo>
                  <a:lnTo>
                    <a:pt x="244322" y="202399"/>
                  </a:lnTo>
                  <a:lnTo>
                    <a:pt x="246113" y="199669"/>
                  </a:lnTo>
                  <a:lnTo>
                    <a:pt x="248932" y="193624"/>
                  </a:lnTo>
                  <a:lnTo>
                    <a:pt x="249631" y="190347"/>
                  </a:lnTo>
                  <a:lnTo>
                    <a:pt x="249631" y="186778"/>
                  </a:lnTo>
                  <a:lnTo>
                    <a:pt x="247815" y="178206"/>
                  </a:lnTo>
                  <a:lnTo>
                    <a:pt x="245059" y="174726"/>
                  </a:lnTo>
                  <a:lnTo>
                    <a:pt x="242608" y="171627"/>
                  </a:lnTo>
                  <a:lnTo>
                    <a:pt x="234784" y="167449"/>
                  </a:lnTo>
                  <a:lnTo>
                    <a:pt x="225171" y="166039"/>
                  </a:lnTo>
                  <a:lnTo>
                    <a:pt x="214998" y="167728"/>
                  </a:lnTo>
                  <a:lnTo>
                    <a:pt x="206857" y="172694"/>
                  </a:lnTo>
                  <a:lnTo>
                    <a:pt x="201460" y="180365"/>
                  </a:lnTo>
                  <a:lnTo>
                    <a:pt x="199529" y="190195"/>
                  </a:lnTo>
                  <a:lnTo>
                    <a:pt x="209499" y="190195"/>
                  </a:lnTo>
                  <a:lnTo>
                    <a:pt x="209600" y="181165"/>
                  </a:lnTo>
                  <a:lnTo>
                    <a:pt x="215696" y="174726"/>
                  </a:lnTo>
                  <a:lnTo>
                    <a:pt x="233654" y="174726"/>
                  </a:lnTo>
                  <a:lnTo>
                    <a:pt x="239814" y="179984"/>
                  </a:lnTo>
                  <a:lnTo>
                    <a:pt x="239814" y="191985"/>
                  </a:lnTo>
                  <a:lnTo>
                    <a:pt x="237680" y="195948"/>
                  </a:lnTo>
                  <a:lnTo>
                    <a:pt x="233210" y="201066"/>
                  </a:lnTo>
                  <a:lnTo>
                    <a:pt x="231076" y="203149"/>
                  </a:lnTo>
                  <a:lnTo>
                    <a:pt x="228295" y="205778"/>
                  </a:lnTo>
                  <a:lnTo>
                    <a:pt x="198780" y="234594"/>
                  </a:lnTo>
                  <a:lnTo>
                    <a:pt x="198780" y="245122"/>
                  </a:lnTo>
                  <a:lnTo>
                    <a:pt x="250723" y="245122"/>
                  </a:lnTo>
                  <a:lnTo>
                    <a:pt x="250723" y="235889"/>
                  </a:lnTo>
                  <a:close/>
                </a:path>
                <a:path w="2160270" h="253364">
                  <a:moveTo>
                    <a:pt x="262382" y="39382"/>
                  </a:moveTo>
                  <a:lnTo>
                    <a:pt x="240703" y="21234"/>
                  </a:lnTo>
                  <a:lnTo>
                    <a:pt x="232765" y="22352"/>
                  </a:lnTo>
                  <a:lnTo>
                    <a:pt x="226098" y="25666"/>
                  </a:lnTo>
                  <a:lnTo>
                    <a:pt x="221551" y="31000"/>
                  </a:lnTo>
                  <a:lnTo>
                    <a:pt x="219964" y="38100"/>
                  </a:lnTo>
                  <a:lnTo>
                    <a:pt x="219964" y="42506"/>
                  </a:lnTo>
                  <a:lnTo>
                    <a:pt x="221449" y="45986"/>
                  </a:lnTo>
                  <a:lnTo>
                    <a:pt x="227203" y="51041"/>
                  </a:lnTo>
                  <a:lnTo>
                    <a:pt x="231076" y="52781"/>
                  </a:lnTo>
                  <a:lnTo>
                    <a:pt x="244030" y="55359"/>
                  </a:lnTo>
                  <a:lnTo>
                    <a:pt x="250075" y="56654"/>
                  </a:lnTo>
                  <a:lnTo>
                    <a:pt x="252361" y="59029"/>
                  </a:lnTo>
                  <a:lnTo>
                    <a:pt x="252361" y="65430"/>
                  </a:lnTo>
                  <a:lnTo>
                    <a:pt x="251320" y="67462"/>
                  </a:lnTo>
                  <a:lnTo>
                    <a:pt x="249237" y="68910"/>
                  </a:lnTo>
                  <a:lnTo>
                    <a:pt x="247205" y="70396"/>
                  </a:lnTo>
                  <a:lnTo>
                    <a:pt x="244525" y="71132"/>
                  </a:lnTo>
                  <a:lnTo>
                    <a:pt x="233057" y="71132"/>
                  </a:lnTo>
                  <a:lnTo>
                    <a:pt x="227850" y="67665"/>
                  </a:lnTo>
                  <a:lnTo>
                    <a:pt x="227253" y="60921"/>
                  </a:lnTo>
                  <a:lnTo>
                    <a:pt x="217830" y="60921"/>
                  </a:lnTo>
                  <a:lnTo>
                    <a:pt x="219405" y="68224"/>
                  </a:lnTo>
                  <a:lnTo>
                    <a:pt x="223774" y="73964"/>
                  </a:lnTo>
                  <a:lnTo>
                    <a:pt x="230809" y="77724"/>
                  </a:lnTo>
                  <a:lnTo>
                    <a:pt x="240398" y="79070"/>
                  </a:lnTo>
                  <a:lnTo>
                    <a:pt x="249085" y="77901"/>
                  </a:lnTo>
                  <a:lnTo>
                    <a:pt x="255854" y="74561"/>
                  </a:lnTo>
                  <a:lnTo>
                    <a:pt x="258724" y="71132"/>
                  </a:lnTo>
                  <a:lnTo>
                    <a:pt x="260261" y="69303"/>
                  </a:lnTo>
                  <a:lnTo>
                    <a:pt x="261835" y="62407"/>
                  </a:lnTo>
                  <a:lnTo>
                    <a:pt x="261835" y="57797"/>
                  </a:lnTo>
                  <a:lnTo>
                    <a:pt x="260451" y="54216"/>
                  </a:lnTo>
                  <a:lnTo>
                    <a:pt x="257721" y="51790"/>
                  </a:lnTo>
                  <a:lnTo>
                    <a:pt x="255092" y="49352"/>
                  </a:lnTo>
                  <a:lnTo>
                    <a:pt x="251421" y="47625"/>
                  </a:lnTo>
                  <a:lnTo>
                    <a:pt x="231965" y="43599"/>
                  </a:lnTo>
                  <a:lnTo>
                    <a:pt x="229489" y="41427"/>
                  </a:lnTo>
                  <a:lnTo>
                    <a:pt x="229489" y="32893"/>
                  </a:lnTo>
                  <a:lnTo>
                    <a:pt x="233705" y="29171"/>
                  </a:lnTo>
                  <a:lnTo>
                    <a:pt x="248196" y="29171"/>
                  </a:lnTo>
                  <a:lnTo>
                    <a:pt x="252260" y="33528"/>
                  </a:lnTo>
                  <a:lnTo>
                    <a:pt x="252907" y="39382"/>
                  </a:lnTo>
                  <a:lnTo>
                    <a:pt x="262382" y="39382"/>
                  </a:lnTo>
                  <a:close/>
                </a:path>
                <a:path w="2160270" h="253364">
                  <a:moveTo>
                    <a:pt x="287629" y="65379"/>
                  </a:moveTo>
                  <a:lnTo>
                    <a:pt x="275031" y="65379"/>
                  </a:lnTo>
                  <a:lnTo>
                    <a:pt x="275031" y="78028"/>
                  </a:lnTo>
                  <a:lnTo>
                    <a:pt x="287629" y="78028"/>
                  </a:lnTo>
                  <a:lnTo>
                    <a:pt x="287629" y="65379"/>
                  </a:lnTo>
                  <a:close/>
                </a:path>
                <a:path w="2160270" h="253364">
                  <a:moveTo>
                    <a:pt x="287629" y="22326"/>
                  </a:moveTo>
                  <a:lnTo>
                    <a:pt x="275031" y="22326"/>
                  </a:lnTo>
                  <a:lnTo>
                    <a:pt x="275031" y="34925"/>
                  </a:lnTo>
                  <a:lnTo>
                    <a:pt x="287629" y="34925"/>
                  </a:lnTo>
                  <a:lnTo>
                    <a:pt x="287629" y="22326"/>
                  </a:lnTo>
                  <a:close/>
                </a:path>
                <a:path w="2160270" h="253364">
                  <a:moveTo>
                    <a:pt x="314071" y="197002"/>
                  </a:moveTo>
                  <a:lnTo>
                    <a:pt x="304152" y="170662"/>
                  </a:lnTo>
                  <a:lnTo>
                    <a:pt x="304152" y="196405"/>
                  </a:lnTo>
                  <a:lnTo>
                    <a:pt x="297548" y="202349"/>
                  </a:lnTo>
                  <a:lnTo>
                    <a:pt x="287782" y="202349"/>
                  </a:lnTo>
                  <a:lnTo>
                    <a:pt x="279349" y="202450"/>
                  </a:lnTo>
                  <a:lnTo>
                    <a:pt x="272516" y="196405"/>
                  </a:lnTo>
                  <a:lnTo>
                    <a:pt x="272605" y="188518"/>
                  </a:lnTo>
                  <a:lnTo>
                    <a:pt x="272605" y="180378"/>
                  </a:lnTo>
                  <a:lnTo>
                    <a:pt x="278993" y="174726"/>
                  </a:lnTo>
                  <a:lnTo>
                    <a:pt x="297599" y="174726"/>
                  </a:lnTo>
                  <a:lnTo>
                    <a:pt x="304025" y="180378"/>
                  </a:lnTo>
                  <a:lnTo>
                    <a:pt x="304152" y="196405"/>
                  </a:lnTo>
                  <a:lnTo>
                    <a:pt x="304152" y="170662"/>
                  </a:lnTo>
                  <a:lnTo>
                    <a:pt x="298665" y="167589"/>
                  </a:lnTo>
                  <a:lnTo>
                    <a:pt x="288378" y="166039"/>
                  </a:lnTo>
                  <a:lnTo>
                    <a:pt x="278015" y="167589"/>
                  </a:lnTo>
                  <a:lnTo>
                    <a:pt x="269849" y="172123"/>
                  </a:lnTo>
                  <a:lnTo>
                    <a:pt x="264541" y="179095"/>
                  </a:lnTo>
                  <a:lnTo>
                    <a:pt x="262724" y="187921"/>
                  </a:lnTo>
                  <a:lnTo>
                    <a:pt x="262585" y="197002"/>
                  </a:lnTo>
                  <a:lnTo>
                    <a:pt x="269773" y="205232"/>
                  </a:lnTo>
                  <a:lnTo>
                    <a:pt x="277456" y="207111"/>
                  </a:lnTo>
                  <a:lnTo>
                    <a:pt x="270065" y="209842"/>
                  </a:lnTo>
                  <a:lnTo>
                    <a:pt x="264312" y="216585"/>
                  </a:lnTo>
                  <a:lnTo>
                    <a:pt x="264312" y="225577"/>
                  </a:lnTo>
                  <a:lnTo>
                    <a:pt x="266039" y="233895"/>
                  </a:lnTo>
                  <a:lnTo>
                    <a:pt x="271043" y="240449"/>
                  </a:lnTo>
                  <a:lnTo>
                    <a:pt x="278688" y="244716"/>
                  </a:lnTo>
                  <a:lnTo>
                    <a:pt x="288378" y="246164"/>
                  </a:lnTo>
                  <a:lnTo>
                    <a:pt x="297992" y="244716"/>
                  </a:lnTo>
                  <a:lnTo>
                    <a:pt x="305612" y="240449"/>
                  </a:lnTo>
                  <a:lnTo>
                    <a:pt x="307873" y="237477"/>
                  </a:lnTo>
                  <a:lnTo>
                    <a:pt x="310603" y="233895"/>
                  </a:lnTo>
                  <a:lnTo>
                    <a:pt x="312343" y="225577"/>
                  </a:lnTo>
                  <a:lnTo>
                    <a:pt x="312343" y="216585"/>
                  </a:lnTo>
                  <a:lnTo>
                    <a:pt x="307797" y="211277"/>
                  </a:lnTo>
                  <a:lnTo>
                    <a:pt x="306578" y="209842"/>
                  </a:lnTo>
                  <a:lnTo>
                    <a:pt x="302666" y="208394"/>
                  </a:lnTo>
                  <a:lnTo>
                    <a:pt x="302666" y="217131"/>
                  </a:lnTo>
                  <a:lnTo>
                    <a:pt x="302666" y="232168"/>
                  </a:lnTo>
                  <a:lnTo>
                    <a:pt x="297002" y="237477"/>
                  </a:lnTo>
                  <a:lnTo>
                    <a:pt x="279742" y="237477"/>
                  </a:lnTo>
                  <a:lnTo>
                    <a:pt x="273989" y="232168"/>
                  </a:lnTo>
                  <a:lnTo>
                    <a:pt x="273989" y="217131"/>
                  </a:lnTo>
                  <a:lnTo>
                    <a:pt x="279742" y="211277"/>
                  </a:lnTo>
                  <a:lnTo>
                    <a:pt x="296913" y="211277"/>
                  </a:lnTo>
                  <a:lnTo>
                    <a:pt x="302666" y="217131"/>
                  </a:lnTo>
                  <a:lnTo>
                    <a:pt x="302666" y="208394"/>
                  </a:lnTo>
                  <a:lnTo>
                    <a:pt x="299237" y="207111"/>
                  </a:lnTo>
                  <a:lnTo>
                    <a:pt x="306984" y="205232"/>
                  </a:lnTo>
                  <a:lnTo>
                    <a:pt x="309372" y="202450"/>
                  </a:lnTo>
                  <a:lnTo>
                    <a:pt x="314071" y="197002"/>
                  </a:lnTo>
                  <a:close/>
                </a:path>
                <a:path w="2160270" h="253364">
                  <a:moveTo>
                    <a:pt x="338785" y="0"/>
                  </a:moveTo>
                  <a:lnTo>
                    <a:pt x="328752" y="0"/>
                  </a:lnTo>
                  <a:lnTo>
                    <a:pt x="298691" y="78028"/>
                  </a:lnTo>
                  <a:lnTo>
                    <a:pt x="308711" y="78028"/>
                  </a:lnTo>
                  <a:lnTo>
                    <a:pt x="338785" y="0"/>
                  </a:lnTo>
                  <a:close/>
                </a:path>
                <a:path w="2160270" h="253364">
                  <a:moveTo>
                    <a:pt x="368490" y="0"/>
                  </a:moveTo>
                  <a:lnTo>
                    <a:pt x="358470" y="0"/>
                  </a:lnTo>
                  <a:lnTo>
                    <a:pt x="328409" y="78028"/>
                  </a:lnTo>
                  <a:lnTo>
                    <a:pt x="338378" y="78028"/>
                  </a:lnTo>
                  <a:lnTo>
                    <a:pt x="368490" y="0"/>
                  </a:lnTo>
                  <a:close/>
                </a:path>
                <a:path w="2160270" h="253364">
                  <a:moveTo>
                    <a:pt x="377774" y="235889"/>
                  </a:moveTo>
                  <a:lnTo>
                    <a:pt x="337286" y="235889"/>
                  </a:lnTo>
                  <a:lnTo>
                    <a:pt x="364223" y="210146"/>
                  </a:lnTo>
                  <a:lnTo>
                    <a:pt x="367106" y="207264"/>
                  </a:lnTo>
                  <a:lnTo>
                    <a:pt x="371373" y="202399"/>
                  </a:lnTo>
                  <a:lnTo>
                    <a:pt x="373164" y="199669"/>
                  </a:lnTo>
                  <a:lnTo>
                    <a:pt x="375983" y="193624"/>
                  </a:lnTo>
                  <a:lnTo>
                    <a:pt x="376682" y="190347"/>
                  </a:lnTo>
                  <a:lnTo>
                    <a:pt x="376682" y="186778"/>
                  </a:lnTo>
                  <a:lnTo>
                    <a:pt x="374865" y="178206"/>
                  </a:lnTo>
                  <a:lnTo>
                    <a:pt x="372110" y="174726"/>
                  </a:lnTo>
                  <a:lnTo>
                    <a:pt x="369658" y="171627"/>
                  </a:lnTo>
                  <a:lnTo>
                    <a:pt x="361835" y="167449"/>
                  </a:lnTo>
                  <a:lnTo>
                    <a:pt x="352221" y="166039"/>
                  </a:lnTo>
                  <a:lnTo>
                    <a:pt x="342049" y="167728"/>
                  </a:lnTo>
                  <a:lnTo>
                    <a:pt x="333908" y="172694"/>
                  </a:lnTo>
                  <a:lnTo>
                    <a:pt x="328510" y="180365"/>
                  </a:lnTo>
                  <a:lnTo>
                    <a:pt x="326580" y="190195"/>
                  </a:lnTo>
                  <a:lnTo>
                    <a:pt x="336550" y="190195"/>
                  </a:lnTo>
                  <a:lnTo>
                    <a:pt x="336651" y="181165"/>
                  </a:lnTo>
                  <a:lnTo>
                    <a:pt x="342747" y="174726"/>
                  </a:lnTo>
                  <a:lnTo>
                    <a:pt x="360705" y="174726"/>
                  </a:lnTo>
                  <a:lnTo>
                    <a:pt x="366852" y="179984"/>
                  </a:lnTo>
                  <a:lnTo>
                    <a:pt x="366852" y="191985"/>
                  </a:lnTo>
                  <a:lnTo>
                    <a:pt x="364718" y="195948"/>
                  </a:lnTo>
                  <a:lnTo>
                    <a:pt x="360260" y="201066"/>
                  </a:lnTo>
                  <a:lnTo>
                    <a:pt x="358127" y="203149"/>
                  </a:lnTo>
                  <a:lnTo>
                    <a:pt x="355346" y="205778"/>
                  </a:lnTo>
                  <a:lnTo>
                    <a:pt x="325831" y="234594"/>
                  </a:lnTo>
                  <a:lnTo>
                    <a:pt x="325831" y="245122"/>
                  </a:lnTo>
                  <a:lnTo>
                    <a:pt x="377774" y="245122"/>
                  </a:lnTo>
                  <a:lnTo>
                    <a:pt x="377774" y="235889"/>
                  </a:lnTo>
                  <a:close/>
                </a:path>
                <a:path w="2160270" h="253364">
                  <a:moveTo>
                    <a:pt x="413296" y="0"/>
                  </a:moveTo>
                  <a:lnTo>
                    <a:pt x="390626" y="0"/>
                  </a:lnTo>
                  <a:lnTo>
                    <a:pt x="386905" y="3619"/>
                  </a:lnTo>
                  <a:lnTo>
                    <a:pt x="386905" y="22326"/>
                  </a:lnTo>
                  <a:lnTo>
                    <a:pt x="374497" y="22326"/>
                  </a:lnTo>
                  <a:lnTo>
                    <a:pt x="374497" y="30454"/>
                  </a:lnTo>
                  <a:lnTo>
                    <a:pt x="386905" y="30454"/>
                  </a:lnTo>
                  <a:lnTo>
                    <a:pt x="386905" y="78028"/>
                  </a:lnTo>
                  <a:lnTo>
                    <a:pt x="396430" y="78028"/>
                  </a:lnTo>
                  <a:lnTo>
                    <a:pt x="396430" y="30454"/>
                  </a:lnTo>
                  <a:lnTo>
                    <a:pt x="410514" y="30454"/>
                  </a:lnTo>
                  <a:lnTo>
                    <a:pt x="410514" y="22326"/>
                  </a:lnTo>
                  <a:lnTo>
                    <a:pt x="396430" y="22326"/>
                  </a:lnTo>
                  <a:lnTo>
                    <a:pt x="396430" y="9372"/>
                  </a:lnTo>
                  <a:lnTo>
                    <a:pt x="397522" y="8229"/>
                  </a:lnTo>
                  <a:lnTo>
                    <a:pt x="413296" y="8229"/>
                  </a:lnTo>
                  <a:lnTo>
                    <a:pt x="413296" y="0"/>
                  </a:lnTo>
                  <a:close/>
                </a:path>
                <a:path w="2160270" h="253364">
                  <a:moveTo>
                    <a:pt x="441515" y="219519"/>
                  </a:moveTo>
                  <a:lnTo>
                    <a:pt x="440232" y="215506"/>
                  </a:lnTo>
                  <a:lnTo>
                    <a:pt x="437603" y="212369"/>
                  </a:lnTo>
                  <a:lnTo>
                    <a:pt x="435025" y="209156"/>
                  </a:lnTo>
                  <a:lnTo>
                    <a:pt x="431749" y="207022"/>
                  </a:lnTo>
                  <a:lnTo>
                    <a:pt x="427685" y="205879"/>
                  </a:lnTo>
                  <a:lnTo>
                    <a:pt x="431596" y="204533"/>
                  </a:lnTo>
                  <a:lnTo>
                    <a:pt x="434771" y="202209"/>
                  </a:lnTo>
                  <a:lnTo>
                    <a:pt x="439686" y="195503"/>
                  </a:lnTo>
                  <a:lnTo>
                    <a:pt x="440918" y="191541"/>
                  </a:lnTo>
                  <a:lnTo>
                    <a:pt x="440918" y="186931"/>
                  </a:lnTo>
                  <a:lnTo>
                    <a:pt x="415772" y="166039"/>
                  </a:lnTo>
                  <a:lnTo>
                    <a:pt x="406006" y="167589"/>
                  </a:lnTo>
                  <a:lnTo>
                    <a:pt x="397992" y="172161"/>
                  </a:lnTo>
                  <a:lnTo>
                    <a:pt x="392493" y="179044"/>
                  </a:lnTo>
                  <a:lnTo>
                    <a:pt x="390271" y="187566"/>
                  </a:lnTo>
                  <a:lnTo>
                    <a:pt x="399846" y="187566"/>
                  </a:lnTo>
                  <a:lnTo>
                    <a:pt x="400494" y="180276"/>
                  </a:lnTo>
                  <a:lnTo>
                    <a:pt x="406996" y="174726"/>
                  </a:lnTo>
                  <a:lnTo>
                    <a:pt x="424599" y="174726"/>
                  </a:lnTo>
                  <a:lnTo>
                    <a:pt x="431152" y="179882"/>
                  </a:lnTo>
                  <a:lnTo>
                    <a:pt x="431152" y="195707"/>
                  </a:lnTo>
                  <a:lnTo>
                    <a:pt x="425399" y="201803"/>
                  </a:lnTo>
                  <a:lnTo>
                    <a:pt x="410514" y="201803"/>
                  </a:lnTo>
                  <a:lnTo>
                    <a:pt x="410514" y="210439"/>
                  </a:lnTo>
                  <a:lnTo>
                    <a:pt x="425246" y="210439"/>
                  </a:lnTo>
                  <a:lnTo>
                    <a:pt x="431698" y="215646"/>
                  </a:lnTo>
                  <a:lnTo>
                    <a:pt x="431698" y="232270"/>
                  </a:lnTo>
                  <a:lnTo>
                    <a:pt x="424599" y="237477"/>
                  </a:lnTo>
                  <a:lnTo>
                    <a:pt x="406095" y="237477"/>
                  </a:lnTo>
                  <a:lnTo>
                    <a:pt x="400151" y="232918"/>
                  </a:lnTo>
                  <a:lnTo>
                    <a:pt x="398564" y="224929"/>
                  </a:lnTo>
                  <a:lnTo>
                    <a:pt x="388835" y="224929"/>
                  </a:lnTo>
                  <a:lnTo>
                    <a:pt x="391439" y="233819"/>
                  </a:lnTo>
                  <a:lnTo>
                    <a:pt x="396963" y="240499"/>
                  </a:lnTo>
                  <a:lnTo>
                    <a:pt x="405053" y="244703"/>
                  </a:lnTo>
                  <a:lnTo>
                    <a:pt x="415378" y="246164"/>
                  </a:lnTo>
                  <a:lnTo>
                    <a:pt x="425589" y="244652"/>
                  </a:lnTo>
                  <a:lnTo>
                    <a:pt x="433946" y="240169"/>
                  </a:lnTo>
                  <a:lnTo>
                    <a:pt x="436130" y="237477"/>
                  </a:lnTo>
                  <a:lnTo>
                    <a:pt x="439559" y="233260"/>
                  </a:lnTo>
                  <a:lnTo>
                    <a:pt x="441401" y="224929"/>
                  </a:lnTo>
                  <a:lnTo>
                    <a:pt x="441515" y="219519"/>
                  </a:lnTo>
                  <a:close/>
                </a:path>
                <a:path w="2160270" h="253364">
                  <a:moveTo>
                    <a:pt x="468998" y="50152"/>
                  </a:moveTo>
                  <a:lnTo>
                    <a:pt x="467017" y="38506"/>
                  </a:lnTo>
                  <a:lnTo>
                    <a:pt x="461378" y="29298"/>
                  </a:lnTo>
                  <a:lnTo>
                    <a:pt x="461213" y="29171"/>
                  </a:lnTo>
                  <a:lnTo>
                    <a:pt x="459473" y="27940"/>
                  </a:lnTo>
                  <a:lnTo>
                    <a:pt x="459473" y="50152"/>
                  </a:lnTo>
                  <a:lnTo>
                    <a:pt x="458228" y="58940"/>
                  </a:lnTo>
                  <a:lnTo>
                    <a:pt x="454799" y="65544"/>
                  </a:lnTo>
                  <a:lnTo>
                    <a:pt x="449618" y="69697"/>
                  </a:lnTo>
                  <a:lnTo>
                    <a:pt x="443103" y="71132"/>
                  </a:lnTo>
                  <a:lnTo>
                    <a:pt x="442112" y="71132"/>
                  </a:lnTo>
                  <a:lnTo>
                    <a:pt x="435571" y="69697"/>
                  </a:lnTo>
                  <a:lnTo>
                    <a:pt x="430390" y="65544"/>
                  </a:lnTo>
                  <a:lnTo>
                    <a:pt x="426974" y="58940"/>
                  </a:lnTo>
                  <a:lnTo>
                    <a:pt x="425742" y="50152"/>
                  </a:lnTo>
                  <a:lnTo>
                    <a:pt x="426974" y="41376"/>
                  </a:lnTo>
                  <a:lnTo>
                    <a:pt x="430390" y="34772"/>
                  </a:lnTo>
                  <a:lnTo>
                    <a:pt x="435571" y="30619"/>
                  </a:lnTo>
                  <a:lnTo>
                    <a:pt x="442112" y="29171"/>
                  </a:lnTo>
                  <a:lnTo>
                    <a:pt x="443103" y="29171"/>
                  </a:lnTo>
                  <a:lnTo>
                    <a:pt x="449618" y="30619"/>
                  </a:lnTo>
                  <a:lnTo>
                    <a:pt x="454799" y="34772"/>
                  </a:lnTo>
                  <a:lnTo>
                    <a:pt x="458228" y="41376"/>
                  </a:lnTo>
                  <a:lnTo>
                    <a:pt x="459473" y="50152"/>
                  </a:lnTo>
                  <a:lnTo>
                    <a:pt x="459473" y="27940"/>
                  </a:lnTo>
                  <a:lnTo>
                    <a:pt x="452958" y="23291"/>
                  </a:lnTo>
                  <a:lnTo>
                    <a:pt x="442607" y="21234"/>
                  </a:lnTo>
                  <a:lnTo>
                    <a:pt x="432308" y="23291"/>
                  </a:lnTo>
                  <a:lnTo>
                    <a:pt x="423887" y="29298"/>
                  </a:lnTo>
                  <a:lnTo>
                    <a:pt x="418236" y="38506"/>
                  </a:lnTo>
                  <a:lnTo>
                    <a:pt x="416267" y="50152"/>
                  </a:lnTo>
                  <a:lnTo>
                    <a:pt x="418236" y="61810"/>
                  </a:lnTo>
                  <a:lnTo>
                    <a:pt x="423887" y="71031"/>
                  </a:lnTo>
                  <a:lnTo>
                    <a:pt x="432308" y="77050"/>
                  </a:lnTo>
                  <a:lnTo>
                    <a:pt x="442607" y="79070"/>
                  </a:lnTo>
                  <a:lnTo>
                    <a:pt x="452958" y="77050"/>
                  </a:lnTo>
                  <a:lnTo>
                    <a:pt x="461238" y="71132"/>
                  </a:lnTo>
                  <a:lnTo>
                    <a:pt x="461378" y="71031"/>
                  </a:lnTo>
                  <a:lnTo>
                    <a:pt x="467017" y="61810"/>
                  </a:lnTo>
                  <a:lnTo>
                    <a:pt x="468998" y="50152"/>
                  </a:lnTo>
                  <a:close/>
                </a:path>
                <a:path w="2160270" h="253364">
                  <a:moveTo>
                    <a:pt x="505866" y="197002"/>
                  </a:moveTo>
                  <a:lnTo>
                    <a:pt x="505714" y="187921"/>
                  </a:lnTo>
                  <a:lnTo>
                    <a:pt x="503872" y="179095"/>
                  </a:lnTo>
                  <a:lnTo>
                    <a:pt x="500545" y="174726"/>
                  </a:lnTo>
                  <a:lnTo>
                    <a:pt x="498563" y="172123"/>
                  </a:lnTo>
                  <a:lnTo>
                    <a:pt x="495896" y="170649"/>
                  </a:lnTo>
                  <a:lnTo>
                    <a:pt x="495896" y="196405"/>
                  </a:lnTo>
                  <a:lnTo>
                    <a:pt x="489343" y="202349"/>
                  </a:lnTo>
                  <a:lnTo>
                    <a:pt x="479526" y="202349"/>
                  </a:lnTo>
                  <a:lnTo>
                    <a:pt x="471093" y="202450"/>
                  </a:lnTo>
                  <a:lnTo>
                    <a:pt x="464299" y="196405"/>
                  </a:lnTo>
                  <a:lnTo>
                    <a:pt x="464337" y="188518"/>
                  </a:lnTo>
                  <a:lnTo>
                    <a:pt x="464337" y="180378"/>
                  </a:lnTo>
                  <a:lnTo>
                    <a:pt x="470789" y="174726"/>
                  </a:lnTo>
                  <a:lnTo>
                    <a:pt x="489394" y="174726"/>
                  </a:lnTo>
                  <a:lnTo>
                    <a:pt x="495769" y="180378"/>
                  </a:lnTo>
                  <a:lnTo>
                    <a:pt x="495896" y="196405"/>
                  </a:lnTo>
                  <a:lnTo>
                    <a:pt x="495896" y="170649"/>
                  </a:lnTo>
                  <a:lnTo>
                    <a:pt x="490423" y="167589"/>
                  </a:lnTo>
                  <a:lnTo>
                    <a:pt x="480110" y="166039"/>
                  </a:lnTo>
                  <a:lnTo>
                    <a:pt x="469785" y="167589"/>
                  </a:lnTo>
                  <a:lnTo>
                    <a:pt x="461632" y="172123"/>
                  </a:lnTo>
                  <a:lnTo>
                    <a:pt x="456323" y="179095"/>
                  </a:lnTo>
                  <a:lnTo>
                    <a:pt x="454520" y="187921"/>
                  </a:lnTo>
                  <a:lnTo>
                    <a:pt x="454367" y="197002"/>
                  </a:lnTo>
                  <a:lnTo>
                    <a:pt x="461518" y="205232"/>
                  </a:lnTo>
                  <a:lnTo>
                    <a:pt x="469252" y="207111"/>
                  </a:lnTo>
                  <a:lnTo>
                    <a:pt x="461860" y="209842"/>
                  </a:lnTo>
                  <a:lnTo>
                    <a:pt x="456107" y="216585"/>
                  </a:lnTo>
                  <a:lnTo>
                    <a:pt x="456107" y="225577"/>
                  </a:lnTo>
                  <a:lnTo>
                    <a:pt x="457809" y="233895"/>
                  </a:lnTo>
                  <a:lnTo>
                    <a:pt x="462800" y="240449"/>
                  </a:lnTo>
                  <a:lnTo>
                    <a:pt x="470446" y="244716"/>
                  </a:lnTo>
                  <a:lnTo>
                    <a:pt x="480110" y="246164"/>
                  </a:lnTo>
                  <a:lnTo>
                    <a:pt x="489762" y="244716"/>
                  </a:lnTo>
                  <a:lnTo>
                    <a:pt x="497395" y="240449"/>
                  </a:lnTo>
                  <a:lnTo>
                    <a:pt x="499656" y="237477"/>
                  </a:lnTo>
                  <a:lnTo>
                    <a:pt x="502386" y="233895"/>
                  </a:lnTo>
                  <a:lnTo>
                    <a:pt x="504126" y="225577"/>
                  </a:lnTo>
                  <a:lnTo>
                    <a:pt x="504126" y="216585"/>
                  </a:lnTo>
                  <a:lnTo>
                    <a:pt x="499592" y="211277"/>
                  </a:lnTo>
                  <a:lnTo>
                    <a:pt x="498373" y="209842"/>
                  </a:lnTo>
                  <a:lnTo>
                    <a:pt x="494449" y="208394"/>
                  </a:lnTo>
                  <a:lnTo>
                    <a:pt x="494449" y="217131"/>
                  </a:lnTo>
                  <a:lnTo>
                    <a:pt x="494449" y="232168"/>
                  </a:lnTo>
                  <a:lnTo>
                    <a:pt x="488797" y="237477"/>
                  </a:lnTo>
                  <a:lnTo>
                    <a:pt x="471538" y="237477"/>
                  </a:lnTo>
                  <a:lnTo>
                    <a:pt x="465785" y="232168"/>
                  </a:lnTo>
                  <a:lnTo>
                    <a:pt x="465785" y="217131"/>
                  </a:lnTo>
                  <a:lnTo>
                    <a:pt x="471538" y="211277"/>
                  </a:lnTo>
                  <a:lnTo>
                    <a:pt x="488645" y="211277"/>
                  </a:lnTo>
                  <a:lnTo>
                    <a:pt x="494449" y="217131"/>
                  </a:lnTo>
                  <a:lnTo>
                    <a:pt x="494449" y="208394"/>
                  </a:lnTo>
                  <a:lnTo>
                    <a:pt x="491032" y="207111"/>
                  </a:lnTo>
                  <a:lnTo>
                    <a:pt x="498716" y="205232"/>
                  </a:lnTo>
                  <a:lnTo>
                    <a:pt x="501129" y="202450"/>
                  </a:lnTo>
                  <a:lnTo>
                    <a:pt x="505866" y="197002"/>
                  </a:lnTo>
                  <a:close/>
                </a:path>
                <a:path w="2160270" h="253364">
                  <a:moveTo>
                    <a:pt x="513054" y="21780"/>
                  </a:moveTo>
                  <a:lnTo>
                    <a:pt x="504177" y="21780"/>
                  </a:lnTo>
                  <a:lnTo>
                    <a:pt x="500748" y="22910"/>
                  </a:lnTo>
                  <a:lnTo>
                    <a:pt x="497674" y="25146"/>
                  </a:lnTo>
                  <a:lnTo>
                    <a:pt x="494703" y="27381"/>
                  </a:lnTo>
                  <a:lnTo>
                    <a:pt x="492671" y="30607"/>
                  </a:lnTo>
                  <a:lnTo>
                    <a:pt x="491477" y="34721"/>
                  </a:lnTo>
                  <a:lnTo>
                    <a:pt x="491477" y="22326"/>
                  </a:lnTo>
                  <a:lnTo>
                    <a:pt x="482600" y="22326"/>
                  </a:lnTo>
                  <a:lnTo>
                    <a:pt x="482600" y="78028"/>
                  </a:lnTo>
                  <a:lnTo>
                    <a:pt x="492023" y="78028"/>
                  </a:lnTo>
                  <a:lnTo>
                    <a:pt x="492023" y="50203"/>
                  </a:lnTo>
                  <a:lnTo>
                    <a:pt x="493166" y="42075"/>
                  </a:lnTo>
                  <a:lnTo>
                    <a:pt x="496455" y="35979"/>
                  </a:lnTo>
                  <a:lnTo>
                    <a:pt x="498144" y="34721"/>
                  </a:lnTo>
                  <a:lnTo>
                    <a:pt x="501662" y="32143"/>
                  </a:lnTo>
                  <a:lnTo>
                    <a:pt x="508596" y="30810"/>
                  </a:lnTo>
                  <a:lnTo>
                    <a:pt x="513054" y="30810"/>
                  </a:lnTo>
                  <a:lnTo>
                    <a:pt x="513054" y="21780"/>
                  </a:lnTo>
                  <a:close/>
                </a:path>
                <a:path w="2160270" h="253364">
                  <a:moveTo>
                    <a:pt x="548830" y="207264"/>
                  </a:moveTo>
                  <a:lnTo>
                    <a:pt x="519455" y="207264"/>
                  </a:lnTo>
                  <a:lnTo>
                    <a:pt x="519455" y="215544"/>
                  </a:lnTo>
                  <a:lnTo>
                    <a:pt x="548830" y="215544"/>
                  </a:lnTo>
                  <a:lnTo>
                    <a:pt x="548830" y="207264"/>
                  </a:lnTo>
                  <a:close/>
                </a:path>
                <a:path w="2160270" h="253364">
                  <a:moveTo>
                    <a:pt x="607161" y="40970"/>
                  </a:moveTo>
                  <a:lnTo>
                    <a:pt x="587514" y="21234"/>
                  </a:lnTo>
                  <a:lnTo>
                    <a:pt x="579488" y="21234"/>
                  </a:lnTo>
                  <a:lnTo>
                    <a:pt x="572643" y="24650"/>
                  </a:lnTo>
                  <a:lnTo>
                    <a:pt x="568667" y="31991"/>
                  </a:lnTo>
                  <a:lnTo>
                    <a:pt x="567309" y="29019"/>
                  </a:lnTo>
                  <a:lnTo>
                    <a:pt x="565391" y="24803"/>
                  </a:lnTo>
                  <a:lnTo>
                    <a:pt x="558901" y="21234"/>
                  </a:lnTo>
                  <a:lnTo>
                    <a:pt x="542772" y="21234"/>
                  </a:lnTo>
                  <a:lnTo>
                    <a:pt x="536816" y="24853"/>
                  </a:lnTo>
                  <a:lnTo>
                    <a:pt x="533247" y="30454"/>
                  </a:lnTo>
                  <a:lnTo>
                    <a:pt x="533247" y="22326"/>
                  </a:lnTo>
                  <a:lnTo>
                    <a:pt x="523824" y="22326"/>
                  </a:lnTo>
                  <a:lnTo>
                    <a:pt x="523824" y="78028"/>
                  </a:lnTo>
                  <a:lnTo>
                    <a:pt x="533247" y="78028"/>
                  </a:lnTo>
                  <a:lnTo>
                    <a:pt x="533146" y="37198"/>
                  </a:lnTo>
                  <a:lnTo>
                    <a:pt x="538746" y="30454"/>
                  </a:lnTo>
                  <a:lnTo>
                    <a:pt x="539940" y="29019"/>
                  </a:lnTo>
                  <a:lnTo>
                    <a:pt x="548182" y="29171"/>
                  </a:lnTo>
                  <a:lnTo>
                    <a:pt x="556856" y="29171"/>
                  </a:lnTo>
                  <a:lnTo>
                    <a:pt x="560730" y="34124"/>
                  </a:lnTo>
                  <a:lnTo>
                    <a:pt x="560730" y="78028"/>
                  </a:lnTo>
                  <a:lnTo>
                    <a:pt x="570204" y="78028"/>
                  </a:lnTo>
                  <a:lnTo>
                    <a:pt x="570103" y="37198"/>
                  </a:lnTo>
                  <a:lnTo>
                    <a:pt x="574433" y="31991"/>
                  </a:lnTo>
                  <a:lnTo>
                    <a:pt x="576910" y="29019"/>
                  </a:lnTo>
                  <a:lnTo>
                    <a:pt x="585089" y="29171"/>
                  </a:lnTo>
                  <a:lnTo>
                    <a:pt x="593915" y="29171"/>
                  </a:lnTo>
                  <a:lnTo>
                    <a:pt x="597738" y="34124"/>
                  </a:lnTo>
                  <a:lnTo>
                    <a:pt x="597738" y="78028"/>
                  </a:lnTo>
                  <a:lnTo>
                    <a:pt x="607161" y="78028"/>
                  </a:lnTo>
                  <a:lnTo>
                    <a:pt x="607161" y="40970"/>
                  </a:lnTo>
                  <a:close/>
                </a:path>
                <a:path w="2160270" h="253364">
                  <a:moveTo>
                    <a:pt x="613714" y="167081"/>
                  </a:moveTo>
                  <a:lnTo>
                    <a:pt x="604240" y="167081"/>
                  </a:lnTo>
                  <a:lnTo>
                    <a:pt x="604240" y="197535"/>
                  </a:lnTo>
                  <a:lnTo>
                    <a:pt x="604240" y="217233"/>
                  </a:lnTo>
                  <a:lnTo>
                    <a:pt x="603021" y="225882"/>
                  </a:lnTo>
                  <a:lnTo>
                    <a:pt x="599541" y="232549"/>
                  </a:lnTo>
                  <a:lnTo>
                    <a:pt x="594309" y="236816"/>
                  </a:lnTo>
                  <a:lnTo>
                    <a:pt x="587819" y="238226"/>
                  </a:lnTo>
                  <a:lnTo>
                    <a:pt x="587070" y="238226"/>
                  </a:lnTo>
                  <a:lnTo>
                    <a:pt x="580504" y="236766"/>
                  </a:lnTo>
                  <a:lnTo>
                    <a:pt x="575449" y="232575"/>
                  </a:lnTo>
                  <a:lnTo>
                    <a:pt x="572198" y="225958"/>
                  </a:lnTo>
                  <a:lnTo>
                    <a:pt x="571055" y="217233"/>
                  </a:lnTo>
                  <a:lnTo>
                    <a:pt x="572198" y="208521"/>
                  </a:lnTo>
                  <a:lnTo>
                    <a:pt x="575449" y="201917"/>
                  </a:lnTo>
                  <a:lnTo>
                    <a:pt x="580504" y="197726"/>
                  </a:lnTo>
                  <a:lnTo>
                    <a:pt x="587070" y="196253"/>
                  </a:lnTo>
                  <a:lnTo>
                    <a:pt x="587819" y="196253"/>
                  </a:lnTo>
                  <a:lnTo>
                    <a:pt x="594309" y="197700"/>
                  </a:lnTo>
                  <a:lnTo>
                    <a:pt x="599541" y="201968"/>
                  </a:lnTo>
                  <a:lnTo>
                    <a:pt x="603008" y="208622"/>
                  </a:lnTo>
                  <a:lnTo>
                    <a:pt x="604240" y="217233"/>
                  </a:lnTo>
                  <a:lnTo>
                    <a:pt x="604240" y="197535"/>
                  </a:lnTo>
                  <a:lnTo>
                    <a:pt x="603516" y="196253"/>
                  </a:lnTo>
                  <a:lnTo>
                    <a:pt x="602754" y="194868"/>
                  </a:lnTo>
                  <a:lnTo>
                    <a:pt x="600316" y="192633"/>
                  </a:lnTo>
                  <a:lnTo>
                    <a:pt x="593826" y="189204"/>
                  </a:lnTo>
                  <a:lnTo>
                    <a:pt x="590245" y="188315"/>
                  </a:lnTo>
                  <a:lnTo>
                    <a:pt x="586524" y="188315"/>
                  </a:lnTo>
                  <a:lnTo>
                    <a:pt x="576668" y="190284"/>
                  </a:lnTo>
                  <a:lnTo>
                    <a:pt x="568693" y="196088"/>
                  </a:lnTo>
                  <a:lnTo>
                    <a:pt x="563384" y="205232"/>
                  </a:lnTo>
                  <a:lnTo>
                    <a:pt x="561568" y="217233"/>
                  </a:lnTo>
                  <a:lnTo>
                    <a:pt x="563270" y="229323"/>
                  </a:lnTo>
                  <a:lnTo>
                    <a:pt x="568325" y="238480"/>
                  </a:lnTo>
                  <a:lnTo>
                    <a:pt x="576059" y="244246"/>
                  </a:lnTo>
                  <a:lnTo>
                    <a:pt x="585838" y="246164"/>
                  </a:lnTo>
                  <a:lnTo>
                    <a:pt x="593318" y="246164"/>
                  </a:lnTo>
                  <a:lnTo>
                    <a:pt x="601306" y="242290"/>
                  </a:lnTo>
                  <a:lnTo>
                    <a:pt x="603529" y="238226"/>
                  </a:lnTo>
                  <a:lnTo>
                    <a:pt x="604240" y="236931"/>
                  </a:lnTo>
                  <a:lnTo>
                    <a:pt x="604240" y="245122"/>
                  </a:lnTo>
                  <a:lnTo>
                    <a:pt x="613714" y="245122"/>
                  </a:lnTo>
                  <a:lnTo>
                    <a:pt x="613714" y="236931"/>
                  </a:lnTo>
                  <a:lnTo>
                    <a:pt x="613714" y="197535"/>
                  </a:lnTo>
                  <a:lnTo>
                    <a:pt x="613714" y="167081"/>
                  </a:lnTo>
                  <a:close/>
                </a:path>
                <a:path w="2160270" h="253364">
                  <a:moveTo>
                    <a:pt x="663968" y="39382"/>
                  </a:moveTo>
                  <a:lnTo>
                    <a:pt x="642340" y="21234"/>
                  </a:lnTo>
                  <a:lnTo>
                    <a:pt x="634377" y="22352"/>
                  </a:lnTo>
                  <a:lnTo>
                    <a:pt x="627722" y="25666"/>
                  </a:lnTo>
                  <a:lnTo>
                    <a:pt x="623189" y="31000"/>
                  </a:lnTo>
                  <a:lnTo>
                    <a:pt x="621601" y="38100"/>
                  </a:lnTo>
                  <a:lnTo>
                    <a:pt x="621601" y="42506"/>
                  </a:lnTo>
                  <a:lnTo>
                    <a:pt x="645668" y="55359"/>
                  </a:lnTo>
                  <a:lnTo>
                    <a:pt x="651662" y="56654"/>
                  </a:lnTo>
                  <a:lnTo>
                    <a:pt x="653948" y="59029"/>
                  </a:lnTo>
                  <a:lnTo>
                    <a:pt x="653948" y="65430"/>
                  </a:lnTo>
                  <a:lnTo>
                    <a:pt x="652907" y="67462"/>
                  </a:lnTo>
                  <a:lnTo>
                    <a:pt x="648792" y="70396"/>
                  </a:lnTo>
                  <a:lnTo>
                    <a:pt x="646112" y="71132"/>
                  </a:lnTo>
                  <a:lnTo>
                    <a:pt x="634644" y="71132"/>
                  </a:lnTo>
                  <a:lnTo>
                    <a:pt x="629488" y="67665"/>
                  </a:lnTo>
                  <a:lnTo>
                    <a:pt x="628891" y="60921"/>
                  </a:lnTo>
                  <a:lnTo>
                    <a:pt x="619417" y="60921"/>
                  </a:lnTo>
                  <a:lnTo>
                    <a:pt x="621017" y="68224"/>
                  </a:lnTo>
                  <a:lnTo>
                    <a:pt x="625398" y="73964"/>
                  </a:lnTo>
                  <a:lnTo>
                    <a:pt x="632434" y="77724"/>
                  </a:lnTo>
                  <a:lnTo>
                    <a:pt x="641997" y="79070"/>
                  </a:lnTo>
                  <a:lnTo>
                    <a:pt x="650697" y="77901"/>
                  </a:lnTo>
                  <a:lnTo>
                    <a:pt x="657466" y="74561"/>
                  </a:lnTo>
                  <a:lnTo>
                    <a:pt x="660323" y="71132"/>
                  </a:lnTo>
                  <a:lnTo>
                    <a:pt x="661860" y="69303"/>
                  </a:lnTo>
                  <a:lnTo>
                    <a:pt x="663422" y="62407"/>
                  </a:lnTo>
                  <a:lnTo>
                    <a:pt x="663422" y="57797"/>
                  </a:lnTo>
                  <a:lnTo>
                    <a:pt x="662089" y="54216"/>
                  </a:lnTo>
                  <a:lnTo>
                    <a:pt x="659358" y="51790"/>
                  </a:lnTo>
                  <a:lnTo>
                    <a:pt x="656678" y="49352"/>
                  </a:lnTo>
                  <a:lnTo>
                    <a:pt x="653059" y="47625"/>
                  </a:lnTo>
                  <a:lnTo>
                    <a:pt x="633552" y="43599"/>
                  </a:lnTo>
                  <a:lnTo>
                    <a:pt x="631126" y="41427"/>
                  </a:lnTo>
                  <a:lnTo>
                    <a:pt x="631126" y="32893"/>
                  </a:lnTo>
                  <a:lnTo>
                    <a:pt x="635292" y="29171"/>
                  </a:lnTo>
                  <a:lnTo>
                    <a:pt x="649833" y="29171"/>
                  </a:lnTo>
                  <a:lnTo>
                    <a:pt x="653846" y="33528"/>
                  </a:lnTo>
                  <a:lnTo>
                    <a:pt x="654494" y="39382"/>
                  </a:lnTo>
                  <a:lnTo>
                    <a:pt x="663968" y="39382"/>
                  </a:lnTo>
                  <a:close/>
                </a:path>
                <a:path w="2160270" h="253364">
                  <a:moveTo>
                    <a:pt x="685990" y="218325"/>
                  </a:moveTo>
                  <a:lnTo>
                    <a:pt x="673595" y="218325"/>
                  </a:lnTo>
                  <a:lnTo>
                    <a:pt x="673595" y="180073"/>
                  </a:lnTo>
                  <a:lnTo>
                    <a:pt x="673595" y="167081"/>
                  </a:lnTo>
                  <a:lnTo>
                    <a:pt x="664019" y="167081"/>
                  </a:lnTo>
                  <a:lnTo>
                    <a:pt x="664019" y="180073"/>
                  </a:lnTo>
                  <a:lnTo>
                    <a:pt x="664019" y="218325"/>
                  </a:lnTo>
                  <a:lnTo>
                    <a:pt x="634847" y="218325"/>
                  </a:lnTo>
                  <a:lnTo>
                    <a:pt x="664019" y="180073"/>
                  </a:lnTo>
                  <a:lnTo>
                    <a:pt x="664019" y="167081"/>
                  </a:lnTo>
                  <a:lnTo>
                    <a:pt x="663714" y="167081"/>
                  </a:lnTo>
                  <a:lnTo>
                    <a:pt x="625525" y="217131"/>
                  </a:lnTo>
                  <a:lnTo>
                    <a:pt x="625525" y="227063"/>
                  </a:lnTo>
                  <a:lnTo>
                    <a:pt x="664019" y="227063"/>
                  </a:lnTo>
                  <a:lnTo>
                    <a:pt x="664019" y="245122"/>
                  </a:lnTo>
                  <a:lnTo>
                    <a:pt x="673595" y="245122"/>
                  </a:lnTo>
                  <a:lnTo>
                    <a:pt x="673595" y="227063"/>
                  </a:lnTo>
                  <a:lnTo>
                    <a:pt x="685990" y="227063"/>
                  </a:lnTo>
                  <a:lnTo>
                    <a:pt x="685990" y="218325"/>
                  </a:lnTo>
                  <a:close/>
                </a:path>
                <a:path w="2160270" h="253364">
                  <a:moveTo>
                    <a:pt x="689216" y="65379"/>
                  </a:moveTo>
                  <a:lnTo>
                    <a:pt x="676567" y="65379"/>
                  </a:lnTo>
                  <a:lnTo>
                    <a:pt x="676567" y="78028"/>
                  </a:lnTo>
                  <a:lnTo>
                    <a:pt x="689216" y="78028"/>
                  </a:lnTo>
                  <a:lnTo>
                    <a:pt x="689216" y="65379"/>
                  </a:lnTo>
                  <a:close/>
                </a:path>
                <a:path w="2160270" h="253364">
                  <a:moveTo>
                    <a:pt x="746861" y="69850"/>
                  </a:moveTo>
                  <a:lnTo>
                    <a:pt x="712241" y="69850"/>
                  </a:lnTo>
                  <a:lnTo>
                    <a:pt x="745185" y="30810"/>
                  </a:lnTo>
                  <a:lnTo>
                    <a:pt x="745185" y="22326"/>
                  </a:lnTo>
                  <a:lnTo>
                    <a:pt x="701916" y="22326"/>
                  </a:lnTo>
                  <a:lnTo>
                    <a:pt x="701916" y="30454"/>
                  </a:lnTo>
                  <a:lnTo>
                    <a:pt x="734161" y="30454"/>
                  </a:lnTo>
                  <a:lnTo>
                    <a:pt x="701319" y="69405"/>
                  </a:lnTo>
                  <a:lnTo>
                    <a:pt x="701319" y="78028"/>
                  </a:lnTo>
                  <a:lnTo>
                    <a:pt x="746861" y="78028"/>
                  </a:lnTo>
                  <a:lnTo>
                    <a:pt x="746861" y="69850"/>
                  </a:lnTo>
                  <a:close/>
                </a:path>
                <a:path w="2160270" h="253364">
                  <a:moveTo>
                    <a:pt x="750341" y="217233"/>
                  </a:moveTo>
                  <a:lnTo>
                    <a:pt x="748487" y="205232"/>
                  </a:lnTo>
                  <a:lnTo>
                    <a:pt x="743292" y="196253"/>
                  </a:lnTo>
                  <a:lnTo>
                    <a:pt x="743191" y="196088"/>
                  </a:lnTo>
                  <a:lnTo>
                    <a:pt x="740816" y="194360"/>
                  </a:lnTo>
                  <a:lnTo>
                    <a:pt x="740816" y="217233"/>
                  </a:lnTo>
                  <a:lnTo>
                    <a:pt x="739673" y="225958"/>
                  </a:lnTo>
                  <a:lnTo>
                    <a:pt x="736447" y="232549"/>
                  </a:lnTo>
                  <a:lnTo>
                    <a:pt x="731393" y="236766"/>
                  </a:lnTo>
                  <a:lnTo>
                    <a:pt x="724839" y="238226"/>
                  </a:lnTo>
                  <a:lnTo>
                    <a:pt x="724090" y="238226"/>
                  </a:lnTo>
                  <a:lnTo>
                    <a:pt x="718159" y="236931"/>
                  </a:lnTo>
                  <a:lnTo>
                    <a:pt x="717588" y="236816"/>
                  </a:lnTo>
                  <a:lnTo>
                    <a:pt x="712343" y="232549"/>
                  </a:lnTo>
                  <a:lnTo>
                    <a:pt x="708850" y="225882"/>
                  </a:lnTo>
                  <a:lnTo>
                    <a:pt x="707618" y="217233"/>
                  </a:lnTo>
                  <a:lnTo>
                    <a:pt x="708850" y="208622"/>
                  </a:lnTo>
                  <a:lnTo>
                    <a:pt x="712343" y="201968"/>
                  </a:lnTo>
                  <a:lnTo>
                    <a:pt x="717588" y="197700"/>
                  </a:lnTo>
                  <a:lnTo>
                    <a:pt x="718299" y="197535"/>
                  </a:lnTo>
                  <a:lnTo>
                    <a:pt x="724090" y="196253"/>
                  </a:lnTo>
                  <a:lnTo>
                    <a:pt x="724839" y="196253"/>
                  </a:lnTo>
                  <a:lnTo>
                    <a:pt x="731393" y="197726"/>
                  </a:lnTo>
                  <a:lnTo>
                    <a:pt x="736434" y="201917"/>
                  </a:lnTo>
                  <a:lnTo>
                    <a:pt x="739673" y="208521"/>
                  </a:lnTo>
                  <a:lnTo>
                    <a:pt x="740816" y="217233"/>
                  </a:lnTo>
                  <a:lnTo>
                    <a:pt x="740816" y="194360"/>
                  </a:lnTo>
                  <a:lnTo>
                    <a:pt x="735228" y="190284"/>
                  </a:lnTo>
                  <a:lnTo>
                    <a:pt x="725385" y="188315"/>
                  </a:lnTo>
                  <a:lnTo>
                    <a:pt x="721614" y="188315"/>
                  </a:lnTo>
                  <a:lnTo>
                    <a:pt x="718096" y="189204"/>
                  </a:lnTo>
                  <a:lnTo>
                    <a:pt x="714819" y="190944"/>
                  </a:lnTo>
                  <a:lnTo>
                    <a:pt x="711542" y="192633"/>
                  </a:lnTo>
                  <a:lnTo>
                    <a:pt x="709168" y="194868"/>
                  </a:lnTo>
                  <a:lnTo>
                    <a:pt x="707618" y="197535"/>
                  </a:lnTo>
                  <a:lnTo>
                    <a:pt x="707618" y="167081"/>
                  </a:lnTo>
                  <a:lnTo>
                    <a:pt x="698195" y="167081"/>
                  </a:lnTo>
                  <a:lnTo>
                    <a:pt x="698195" y="245122"/>
                  </a:lnTo>
                  <a:lnTo>
                    <a:pt x="707618" y="245122"/>
                  </a:lnTo>
                  <a:lnTo>
                    <a:pt x="707618" y="236931"/>
                  </a:lnTo>
                  <a:lnTo>
                    <a:pt x="710603" y="242290"/>
                  </a:lnTo>
                  <a:lnTo>
                    <a:pt x="718591" y="246164"/>
                  </a:lnTo>
                  <a:lnTo>
                    <a:pt x="726084" y="246164"/>
                  </a:lnTo>
                  <a:lnTo>
                    <a:pt x="735838" y="244246"/>
                  </a:lnTo>
                  <a:lnTo>
                    <a:pt x="743559" y="238480"/>
                  </a:lnTo>
                  <a:lnTo>
                    <a:pt x="743699" y="238226"/>
                  </a:lnTo>
                  <a:lnTo>
                    <a:pt x="748601" y="229323"/>
                  </a:lnTo>
                  <a:lnTo>
                    <a:pt x="750341" y="217233"/>
                  </a:lnTo>
                  <a:close/>
                </a:path>
                <a:path w="2160270" h="253364">
                  <a:moveTo>
                    <a:pt x="807237" y="40970"/>
                  </a:moveTo>
                  <a:lnTo>
                    <a:pt x="787400" y="21234"/>
                  </a:lnTo>
                  <a:lnTo>
                    <a:pt x="778865" y="21234"/>
                  </a:lnTo>
                  <a:lnTo>
                    <a:pt x="772515" y="24904"/>
                  </a:lnTo>
                  <a:lnTo>
                    <a:pt x="768997" y="30657"/>
                  </a:lnTo>
                  <a:lnTo>
                    <a:pt x="768997" y="22326"/>
                  </a:lnTo>
                  <a:lnTo>
                    <a:pt x="759510" y="22326"/>
                  </a:lnTo>
                  <a:lnTo>
                    <a:pt x="759510" y="78028"/>
                  </a:lnTo>
                  <a:lnTo>
                    <a:pt x="768997" y="78028"/>
                  </a:lnTo>
                  <a:lnTo>
                    <a:pt x="768997" y="37007"/>
                  </a:lnTo>
                  <a:lnTo>
                    <a:pt x="774496" y="30657"/>
                  </a:lnTo>
                  <a:lnTo>
                    <a:pt x="775792" y="29171"/>
                  </a:lnTo>
                  <a:lnTo>
                    <a:pt x="793889" y="29171"/>
                  </a:lnTo>
                  <a:lnTo>
                    <a:pt x="797763" y="34124"/>
                  </a:lnTo>
                  <a:lnTo>
                    <a:pt x="797763" y="78028"/>
                  </a:lnTo>
                  <a:lnTo>
                    <a:pt x="807237" y="78028"/>
                  </a:lnTo>
                  <a:lnTo>
                    <a:pt x="807237" y="40970"/>
                  </a:lnTo>
                  <a:close/>
                </a:path>
                <a:path w="2160270" h="253364">
                  <a:moveTo>
                    <a:pt x="813638" y="219519"/>
                  </a:moveTo>
                  <a:lnTo>
                    <a:pt x="812355" y="215506"/>
                  </a:lnTo>
                  <a:lnTo>
                    <a:pt x="809726" y="212369"/>
                  </a:lnTo>
                  <a:lnTo>
                    <a:pt x="807186" y="209156"/>
                  </a:lnTo>
                  <a:lnTo>
                    <a:pt x="803871" y="207022"/>
                  </a:lnTo>
                  <a:lnTo>
                    <a:pt x="799846" y="205879"/>
                  </a:lnTo>
                  <a:lnTo>
                    <a:pt x="803770" y="204533"/>
                  </a:lnTo>
                  <a:lnTo>
                    <a:pt x="806894" y="202209"/>
                  </a:lnTo>
                  <a:lnTo>
                    <a:pt x="809371" y="198882"/>
                  </a:lnTo>
                  <a:lnTo>
                    <a:pt x="811809" y="195503"/>
                  </a:lnTo>
                  <a:lnTo>
                    <a:pt x="813041" y="191541"/>
                  </a:lnTo>
                  <a:lnTo>
                    <a:pt x="813041" y="186931"/>
                  </a:lnTo>
                  <a:lnTo>
                    <a:pt x="787946" y="166039"/>
                  </a:lnTo>
                  <a:lnTo>
                    <a:pt x="778154" y="167589"/>
                  </a:lnTo>
                  <a:lnTo>
                    <a:pt x="770115" y="172161"/>
                  </a:lnTo>
                  <a:lnTo>
                    <a:pt x="764616" y="179044"/>
                  </a:lnTo>
                  <a:lnTo>
                    <a:pt x="762393" y="187566"/>
                  </a:lnTo>
                  <a:lnTo>
                    <a:pt x="771969" y="187566"/>
                  </a:lnTo>
                  <a:lnTo>
                    <a:pt x="772617" y="180276"/>
                  </a:lnTo>
                  <a:lnTo>
                    <a:pt x="779106" y="174726"/>
                  </a:lnTo>
                  <a:lnTo>
                    <a:pt x="796721" y="174726"/>
                  </a:lnTo>
                  <a:lnTo>
                    <a:pt x="803275" y="179882"/>
                  </a:lnTo>
                  <a:lnTo>
                    <a:pt x="803275" y="195707"/>
                  </a:lnTo>
                  <a:lnTo>
                    <a:pt x="797572" y="201803"/>
                  </a:lnTo>
                  <a:lnTo>
                    <a:pt x="782637" y="201803"/>
                  </a:lnTo>
                  <a:lnTo>
                    <a:pt x="782637" y="210439"/>
                  </a:lnTo>
                  <a:lnTo>
                    <a:pt x="797369" y="210439"/>
                  </a:lnTo>
                  <a:lnTo>
                    <a:pt x="803821" y="215646"/>
                  </a:lnTo>
                  <a:lnTo>
                    <a:pt x="803821" y="232270"/>
                  </a:lnTo>
                  <a:lnTo>
                    <a:pt x="796721" y="237477"/>
                  </a:lnTo>
                  <a:lnTo>
                    <a:pt x="778217" y="237477"/>
                  </a:lnTo>
                  <a:lnTo>
                    <a:pt x="772261" y="232918"/>
                  </a:lnTo>
                  <a:lnTo>
                    <a:pt x="770674" y="224929"/>
                  </a:lnTo>
                  <a:lnTo>
                    <a:pt x="760958" y="224929"/>
                  </a:lnTo>
                  <a:lnTo>
                    <a:pt x="763562" y="233819"/>
                  </a:lnTo>
                  <a:lnTo>
                    <a:pt x="769086" y="240499"/>
                  </a:lnTo>
                  <a:lnTo>
                    <a:pt x="777176" y="244703"/>
                  </a:lnTo>
                  <a:lnTo>
                    <a:pt x="787501" y="246164"/>
                  </a:lnTo>
                  <a:lnTo>
                    <a:pt x="797712" y="244652"/>
                  </a:lnTo>
                  <a:lnTo>
                    <a:pt x="806094" y="240169"/>
                  </a:lnTo>
                  <a:lnTo>
                    <a:pt x="808278" y="237477"/>
                  </a:lnTo>
                  <a:lnTo>
                    <a:pt x="811707" y="233260"/>
                  </a:lnTo>
                  <a:lnTo>
                    <a:pt x="813523" y="224929"/>
                  </a:lnTo>
                  <a:lnTo>
                    <a:pt x="813638" y="219519"/>
                  </a:lnTo>
                  <a:close/>
                </a:path>
                <a:path w="2160270" h="253364">
                  <a:moveTo>
                    <a:pt x="857745" y="201904"/>
                  </a:moveTo>
                  <a:lnTo>
                    <a:pt x="828370" y="201904"/>
                  </a:lnTo>
                  <a:lnTo>
                    <a:pt x="828370" y="210235"/>
                  </a:lnTo>
                  <a:lnTo>
                    <a:pt x="857745" y="210235"/>
                  </a:lnTo>
                  <a:lnTo>
                    <a:pt x="857745" y="201904"/>
                  </a:lnTo>
                  <a:close/>
                </a:path>
                <a:path w="2160270" h="253364">
                  <a:moveTo>
                    <a:pt x="866571" y="78028"/>
                  </a:moveTo>
                  <a:lnTo>
                    <a:pt x="866178" y="75399"/>
                  </a:lnTo>
                  <a:lnTo>
                    <a:pt x="866127" y="74256"/>
                  </a:lnTo>
                  <a:lnTo>
                    <a:pt x="866025" y="69100"/>
                  </a:lnTo>
                  <a:lnTo>
                    <a:pt x="866025" y="51689"/>
                  </a:lnTo>
                  <a:lnTo>
                    <a:pt x="866025" y="42367"/>
                  </a:lnTo>
                  <a:lnTo>
                    <a:pt x="864590" y="34213"/>
                  </a:lnTo>
                  <a:lnTo>
                    <a:pt x="861364" y="29171"/>
                  </a:lnTo>
                  <a:lnTo>
                    <a:pt x="860259" y="27444"/>
                  </a:lnTo>
                  <a:lnTo>
                    <a:pt x="856843" y="25209"/>
                  </a:lnTo>
                  <a:lnTo>
                    <a:pt x="856843" y="64833"/>
                  </a:lnTo>
                  <a:lnTo>
                    <a:pt x="847623" y="71335"/>
                  </a:lnTo>
                  <a:lnTo>
                    <a:pt x="840676" y="71132"/>
                  </a:lnTo>
                  <a:lnTo>
                    <a:pt x="834123" y="71132"/>
                  </a:lnTo>
                  <a:lnTo>
                    <a:pt x="829957" y="67221"/>
                  </a:lnTo>
                  <a:lnTo>
                    <a:pt x="829957" y="56896"/>
                  </a:lnTo>
                  <a:lnTo>
                    <a:pt x="834669" y="53378"/>
                  </a:lnTo>
                  <a:lnTo>
                    <a:pt x="856500" y="51689"/>
                  </a:lnTo>
                  <a:lnTo>
                    <a:pt x="856500" y="57937"/>
                  </a:lnTo>
                  <a:lnTo>
                    <a:pt x="856843" y="64833"/>
                  </a:lnTo>
                  <a:lnTo>
                    <a:pt x="856843" y="25209"/>
                  </a:lnTo>
                  <a:lnTo>
                    <a:pt x="853262" y="22860"/>
                  </a:lnTo>
                  <a:lnTo>
                    <a:pt x="843800" y="21234"/>
                  </a:lnTo>
                  <a:lnTo>
                    <a:pt x="835202" y="22491"/>
                  </a:lnTo>
                  <a:lnTo>
                    <a:pt x="828319" y="25996"/>
                  </a:lnTo>
                  <a:lnTo>
                    <a:pt x="823620" y="31381"/>
                  </a:lnTo>
                  <a:lnTo>
                    <a:pt x="821626" y="38290"/>
                  </a:lnTo>
                  <a:lnTo>
                    <a:pt x="831100" y="38290"/>
                  </a:lnTo>
                  <a:lnTo>
                    <a:pt x="831443" y="35369"/>
                  </a:lnTo>
                  <a:lnTo>
                    <a:pt x="832739" y="33134"/>
                  </a:lnTo>
                  <a:lnTo>
                    <a:pt x="835025" y="31546"/>
                  </a:lnTo>
                  <a:lnTo>
                    <a:pt x="837349" y="30010"/>
                  </a:lnTo>
                  <a:lnTo>
                    <a:pt x="840130" y="29171"/>
                  </a:lnTo>
                  <a:lnTo>
                    <a:pt x="851839" y="29171"/>
                  </a:lnTo>
                  <a:lnTo>
                    <a:pt x="856500" y="34074"/>
                  </a:lnTo>
                  <a:lnTo>
                    <a:pt x="856500" y="44348"/>
                  </a:lnTo>
                  <a:lnTo>
                    <a:pt x="840435" y="45542"/>
                  </a:lnTo>
                  <a:lnTo>
                    <a:pt x="834923" y="46037"/>
                  </a:lnTo>
                  <a:lnTo>
                    <a:pt x="830262" y="47574"/>
                  </a:lnTo>
                  <a:lnTo>
                    <a:pt x="822464" y="52832"/>
                  </a:lnTo>
                  <a:lnTo>
                    <a:pt x="820496" y="56896"/>
                  </a:lnTo>
                  <a:lnTo>
                    <a:pt x="820381" y="67221"/>
                  </a:lnTo>
                  <a:lnTo>
                    <a:pt x="820293" y="71932"/>
                  </a:lnTo>
                  <a:lnTo>
                    <a:pt x="828573" y="79273"/>
                  </a:lnTo>
                  <a:lnTo>
                    <a:pt x="838593" y="79070"/>
                  </a:lnTo>
                  <a:lnTo>
                    <a:pt x="847521" y="79070"/>
                  </a:lnTo>
                  <a:lnTo>
                    <a:pt x="854811" y="74256"/>
                  </a:lnTo>
                  <a:lnTo>
                    <a:pt x="856094" y="71335"/>
                  </a:lnTo>
                  <a:lnTo>
                    <a:pt x="857097" y="69100"/>
                  </a:lnTo>
                  <a:lnTo>
                    <a:pt x="857199" y="75399"/>
                  </a:lnTo>
                  <a:lnTo>
                    <a:pt x="857250" y="76200"/>
                  </a:lnTo>
                  <a:lnTo>
                    <a:pt x="857643" y="78028"/>
                  </a:lnTo>
                  <a:lnTo>
                    <a:pt x="866571" y="78028"/>
                  </a:lnTo>
                  <a:close/>
                </a:path>
                <a:path w="2160270" h="253364">
                  <a:moveTo>
                    <a:pt x="929424" y="218325"/>
                  </a:moveTo>
                  <a:lnTo>
                    <a:pt x="917028" y="218325"/>
                  </a:lnTo>
                  <a:lnTo>
                    <a:pt x="917028" y="180073"/>
                  </a:lnTo>
                  <a:lnTo>
                    <a:pt x="917028" y="167081"/>
                  </a:lnTo>
                  <a:lnTo>
                    <a:pt x="907453" y="167081"/>
                  </a:lnTo>
                  <a:lnTo>
                    <a:pt x="907453" y="180073"/>
                  </a:lnTo>
                  <a:lnTo>
                    <a:pt x="907453" y="218325"/>
                  </a:lnTo>
                  <a:lnTo>
                    <a:pt x="878332" y="218325"/>
                  </a:lnTo>
                  <a:lnTo>
                    <a:pt x="907453" y="180073"/>
                  </a:lnTo>
                  <a:lnTo>
                    <a:pt x="907453" y="167081"/>
                  </a:lnTo>
                  <a:lnTo>
                    <a:pt x="907148" y="167081"/>
                  </a:lnTo>
                  <a:lnTo>
                    <a:pt x="868959" y="217131"/>
                  </a:lnTo>
                  <a:lnTo>
                    <a:pt x="868959" y="227063"/>
                  </a:lnTo>
                  <a:lnTo>
                    <a:pt x="907453" y="227063"/>
                  </a:lnTo>
                  <a:lnTo>
                    <a:pt x="907453" y="245122"/>
                  </a:lnTo>
                  <a:lnTo>
                    <a:pt x="917028" y="245122"/>
                  </a:lnTo>
                  <a:lnTo>
                    <a:pt x="917028" y="227063"/>
                  </a:lnTo>
                  <a:lnTo>
                    <a:pt x="929424" y="227063"/>
                  </a:lnTo>
                  <a:lnTo>
                    <a:pt x="929424" y="218325"/>
                  </a:lnTo>
                  <a:close/>
                </a:path>
                <a:path w="2160270" h="253364">
                  <a:moveTo>
                    <a:pt x="930275" y="40970"/>
                  </a:moveTo>
                  <a:lnTo>
                    <a:pt x="928878" y="32740"/>
                  </a:lnTo>
                  <a:lnTo>
                    <a:pt x="926592" y="29171"/>
                  </a:lnTo>
                  <a:lnTo>
                    <a:pt x="924902" y="26530"/>
                  </a:lnTo>
                  <a:lnTo>
                    <a:pt x="918641" y="22606"/>
                  </a:lnTo>
                  <a:lnTo>
                    <a:pt x="910424" y="21234"/>
                  </a:lnTo>
                  <a:lnTo>
                    <a:pt x="901890" y="21234"/>
                  </a:lnTo>
                  <a:lnTo>
                    <a:pt x="895540" y="24904"/>
                  </a:lnTo>
                  <a:lnTo>
                    <a:pt x="892022" y="30657"/>
                  </a:lnTo>
                  <a:lnTo>
                    <a:pt x="892022" y="22326"/>
                  </a:lnTo>
                  <a:lnTo>
                    <a:pt x="882548" y="22326"/>
                  </a:lnTo>
                  <a:lnTo>
                    <a:pt x="882548" y="78028"/>
                  </a:lnTo>
                  <a:lnTo>
                    <a:pt x="892022" y="78028"/>
                  </a:lnTo>
                  <a:lnTo>
                    <a:pt x="892022" y="37007"/>
                  </a:lnTo>
                  <a:lnTo>
                    <a:pt x="897521" y="30657"/>
                  </a:lnTo>
                  <a:lnTo>
                    <a:pt x="898817" y="29171"/>
                  </a:lnTo>
                  <a:lnTo>
                    <a:pt x="916927" y="29171"/>
                  </a:lnTo>
                  <a:lnTo>
                    <a:pt x="920800" y="34124"/>
                  </a:lnTo>
                  <a:lnTo>
                    <a:pt x="920800" y="78028"/>
                  </a:lnTo>
                  <a:lnTo>
                    <a:pt x="930275" y="78028"/>
                  </a:lnTo>
                  <a:lnTo>
                    <a:pt x="930275" y="40970"/>
                  </a:lnTo>
                  <a:close/>
                </a:path>
                <a:path w="2160270" h="253364">
                  <a:moveTo>
                    <a:pt x="956322" y="22326"/>
                  </a:moveTo>
                  <a:lnTo>
                    <a:pt x="946835" y="22326"/>
                  </a:lnTo>
                  <a:lnTo>
                    <a:pt x="946835" y="78028"/>
                  </a:lnTo>
                  <a:lnTo>
                    <a:pt x="956322" y="78028"/>
                  </a:lnTo>
                  <a:lnTo>
                    <a:pt x="956322" y="22326"/>
                  </a:lnTo>
                  <a:close/>
                </a:path>
                <a:path w="2160270" h="253364">
                  <a:moveTo>
                    <a:pt x="956868" y="939"/>
                  </a:moveTo>
                  <a:lnTo>
                    <a:pt x="946289" y="939"/>
                  </a:lnTo>
                  <a:lnTo>
                    <a:pt x="946289" y="12306"/>
                  </a:lnTo>
                  <a:lnTo>
                    <a:pt x="956868" y="12306"/>
                  </a:lnTo>
                  <a:lnTo>
                    <a:pt x="956868" y="939"/>
                  </a:lnTo>
                  <a:close/>
                </a:path>
                <a:path w="2160270" h="253364">
                  <a:moveTo>
                    <a:pt x="996251" y="185877"/>
                  </a:moveTo>
                  <a:lnTo>
                    <a:pt x="995108" y="179628"/>
                  </a:lnTo>
                  <a:lnTo>
                    <a:pt x="992365" y="174815"/>
                  </a:lnTo>
                  <a:lnTo>
                    <a:pt x="983602" y="167779"/>
                  </a:lnTo>
                  <a:lnTo>
                    <a:pt x="978141" y="166039"/>
                  </a:lnTo>
                  <a:lnTo>
                    <a:pt x="965593" y="166039"/>
                  </a:lnTo>
                  <a:lnTo>
                    <a:pt x="960183" y="167830"/>
                  </a:lnTo>
                  <a:lnTo>
                    <a:pt x="950264" y="175120"/>
                  </a:lnTo>
                  <a:lnTo>
                    <a:pt x="946391" y="180073"/>
                  </a:lnTo>
                  <a:lnTo>
                    <a:pt x="943521" y="186575"/>
                  </a:lnTo>
                  <a:lnTo>
                    <a:pt x="940638" y="193027"/>
                  </a:lnTo>
                  <a:lnTo>
                    <a:pt x="939368" y="199669"/>
                  </a:lnTo>
                  <a:lnTo>
                    <a:pt x="939469" y="210286"/>
                  </a:lnTo>
                  <a:lnTo>
                    <a:pt x="941197" y="224307"/>
                  </a:lnTo>
                  <a:lnTo>
                    <a:pt x="946988" y="236194"/>
                  </a:lnTo>
                  <a:lnTo>
                    <a:pt x="956081" y="243662"/>
                  </a:lnTo>
                  <a:lnTo>
                    <a:pt x="967968" y="246164"/>
                  </a:lnTo>
                  <a:lnTo>
                    <a:pt x="978535" y="244297"/>
                  </a:lnTo>
                  <a:lnTo>
                    <a:pt x="987069" y="238785"/>
                  </a:lnTo>
                  <a:lnTo>
                    <a:pt x="987831" y="237629"/>
                  </a:lnTo>
                  <a:lnTo>
                    <a:pt x="992733" y="230263"/>
                  </a:lnTo>
                  <a:lnTo>
                    <a:pt x="994714" y="219316"/>
                  </a:lnTo>
                  <a:lnTo>
                    <a:pt x="992860" y="209054"/>
                  </a:lnTo>
                  <a:lnTo>
                    <a:pt x="988453" y="202399"/>
                  </a:lnTo>
                  <a:lnTo>
                    <a:pt x="987488" y="200939"/>
                  </a:lnTo>
                  <a:lnTo>
                    <a:pt x="985088" y="199377"/>
                  </a:lnTo>
                  <a:lnTo>
                    <a:pt x="985088" y="229984"/>
                  </a:lnTo>
                  <a:lnTo>
                    <a:pt x="977455" y="237578"/>
                  </a:lnTo>
                  <a:lnTo>
                    <a:pt x="968616" y="237426"/>
                  </a:lnTo>
                  <a:lnTo>
                    <a:pt x="967524" y="237426"/>
                  </a:lnTo>
                  <a:lnTo>
                    <a:pt x="958596" y="237629"/>
                  </a:lnTo>
                  <a:lnTo>
                    <a:pt x="950518" y="229539"/>
                  </a:lnTo>
                  <a:lnTo>
                    <a:pt x="950645" y="219316"/>
                  </a:lnTo>
                  <a:lnTo>
                    <a:pt x="950518" y="210286"/>
                  </a:lnTo>
                  <a:lnTo>
                    <a:pt x="953820" y="207060"/>
                  </a:lnTo>
                  <a:lnTo>
                    <a:pt x="958596" y="202399"/>
                  </a:lnTo>
                  <a:lnTo>
                    <a:pt x="967524" y="202552"/>
                  </a:lnTo>
                  <a:lnTo>
                    <a:pt x="977798" y="202552"/>
                  </a:lnTo>
                  <a:lnTo>
                    <a:pt x="984935" y="209842"/>
                  </a:lnTo>
                  <a:lnTo>
                    <a:pt x="984999" y="224307"/>
                  </a:lnTo>
                  <a:lnTo>
                    <a:pt x="985088" y="229984"/>
                  </a:lnTo>
                  <a:lnTo>
                    <a:pt x="985088" y="199377"/>
                  </a:lnTo>
                  <a:lnTo>
                    <a:pt x="979424" y="195656"/>
                  </a:lnTo>
                  <a:lnTo>
                    <a:pt x="969518" y="193865"/>
                  </a:lnTo>
                  <a:lnTo>
                    <a:pt x="964895" y="193865"/>
                  </a:lnTo>
                  <a:lnTo>
                    <a:pt x="960678" y="195008"/>
                  </a:lnTo>
                  <a:lnTo>
                    <a:pt x="952792" y="199669"/>
                  </a:lnTo>
                  <a:lnTo>
                    <a:pt x="949820" y="202895"/>
                  </a:lnTo>
                  <a:lnTo>
                    <a:pt x="947928" y="207060"/>
                  </a:lnTo>
                  <a:lnTo>
                    <a:pt x="950239" y="194030"/>
                  </a:lnTo>
                  <a:lnTo>
                    <a:pt x="955230" y="183781"/>
                  </a:lnTo>
                  <a:lnTo>
                    <a:pt x="962329" y="177126"/>
                  </a:lnTo>
                  <a:lnTo>
                    <a:pt x="970953" y="174815"/>
                  </a:lnTo>
                  <a:lnTo>
                    <a:pt x="975766" y="174815"/>
                  </a:lnTo>
                  <a:lnTo>
                    <a:pt x="978789" y="175856"/>
                  </a:lnTo>
                  <a:lnTo>
                    <a:pt x="981265" y="177850"/>
                  </a:lnTo>
                  <a:lnTo>
                    <a:pt x="983843" y="179882"/>
                  </a:lnTo>
                  <a:lnTo>
                    <a:pt x="985532" y="182562"/>
                  </a:lnTo>
                  <a:lnTo>
                    <a:pt x="986383" y="185877"/>
                  </a:lnTo>
                  <a:lnTo>
                    <a:pt x="996251" y="185877"/>
                  </a:lnTo>
                  <a:close/>
                </a:path>
                <a:path w="2160270" h="253364">
                  <a:moveTo>
                    <a:pt x="1018870" y="45885"/>
                  </a:moveTo>
                  <a:lnTo>
                    <a:pt x="1018527" y="43853"/>
                  </a:lnTo>
                  <a:lnTo>
                    <a:pt x="1017257" y="35991"/>
                  </a:lnTo>
                  <a:lnTo>
                    <a:pt x="1013142" y="29171"/>
                  </a:lnTo>
                  <a:lnTo>
                    <a:pt x="1012520" y="28155"/>
                  </a:lnTo>
                  <a:lnTo>
                    <a:pt x="1009396" y="25984"/>
                  </a:lnTo>
                  <a:lnTo>
                    <a:pt x="1009396" y="43853"/>
                  </a:lnTo>
                  <a:lnTo>
                    <a:pt x="980033" y="43853"/>
                  </a:lnTo>
                  <a:lnTo>
                    <a:pt x="981760" y="33235"/>
                  </a:lnTo>
                  <a:lnTo>
                    <a:pt x="988466" y="29171"/>
                  </a:lnTo>
                  <a:lnTo>
                    <a:pt x="1003350" y="29171"/>
                  </a:lnTo>
                  <a:lnTo>
                    <a:pt x="1009053" y="34277"/>
                  </a:lnTo>
                  <a:lnTo>
                    <a:pt x="1009396" y="43853"/>
                  </a:lnTo>
                  <a:lnTo>
                    <a:pt x="1009396" y="25984"/>
                  </a:lnTo>
                  <a:lnTo>
                    <a:pt x="1005154" y="23025"/>
                  </a:lnTo>
                  <a:lnTo>
                    <a:pt x="995654" y="21234"/>
                  </a:lnTo>
                  <a:lnTo>
                    <a:pt x="986002" y="23063"/>
                  </a:lnTo>
                  <a:lnTo>
                    <a:pt x="977773" y="28613"/>
                  </a:lnTo>
                  <a:lnTo>
                    <a:pt x="972083" y="37680"/>
                  </a:lnTo>
                  <a:lnTo>
                    <a:pt x="970064" y="50050"/>
                  </a:lnTo>
                  <a:lnTo>
                    <a:pt x="972045" y="62534"/>
                  </a:lnTo>
                  <a:lnTo>
                    <a:pt x="977607" y="71678"/>
                  </a:lnTo>
                  <a:lnTo>
                    <a:pt x="985850" y="77266"/>
                  </a:lnTo>
                  <a:lnTo>
                    <a:pt x="995857" y="79070"/>
                  </a:lnTo>
                  <a:lnTo>
                    <a:pt x="1003998" y="77914"/>
                  </a:lnTo>
                  <a:lnTo>
                    <a:pt x="1010843" y="74523"/>
                  </a:lnTo>
                  <a:lnTo>
                    <a:pt x="1013993" y="71132"/>
                  </a:lnTo>
                  <a:lnTo>
                    <a:pt x="1015923" y="69075"/>
                  </a:lnTo>
                  <a:lnTo>
                    <a:pt x="1018768" y="61709"/>
                  </a:lnTo>
                  <a:lnTo>
                    <a:pt x="1009294" y="61709"/>
                  </a:lnTo>
                  <a:lnTo>
                    <a:pt x="1007910" y="67868"/>
                  </a:lnTo>
                  <a:lnTo>
                    <a:pt x="1002893" y="71132"/>
                  </a:lnTo>
                  <a:lnTo>
                    <a:pt x="995756" y="71132"/>
                  </a:lnTo>
                  <a:lnTo>
                    <a:pt x="989977" y="69977"/>
                  </a:lnTo>
                  <a:lnTo>
                    <a:pt x="984846" y="66281"/>
                  </a:lnTo>
                  <a:lnTo>
                    <a:pt x="981113" y="60109"/>
                  </a:lnTo>
                  <a:lnTo>
                    <a:pt x="979538" y="51485"/>
                  </a:lnTo>
                  <a:lnTo>
                    <a:pt x="1018870" y="51485"/>
                  </a:lnTo>
                  <a:lnTo>
                    <a:pt x="1018870" y="45885"/>
                  </a:lnTo>
                  <a:close/>
                </a:path>
                <a:path w="2160270" h="253364">
                  <a:moveTo>
                    <a:pt x="1057516" y="167081"/>
                  </a:moveTo>
                  <a:lnTo>
                    <a:pt x="1004239" y="167081"/>
                  </a:lnTo>
                  <a:lnTo>
                    <a:pt x="1004239" y="176314"/>
                  </a:lnTo>
                  <a:lnTo>
                    <a:pt x="1047445" y="176314"/>
                  </a:lnTo>
                  <a:lnTo>
                    <a:pt x="1035278" y="186740"/>
                  </a:lnTo>
                  <a:lnTo>
                    <a:pt x="1026045" y="201282"/>
                  </a:lnTo>
                  <a:lnTo>
                    <a:pt x="1020178" y="219735"/>
                  </a:lnTo>
                  <a:lnTo>
                    <a:pt x="1018133" y="241896"/>
                  </a:lnTo>
                  <a:lnTo>
                    <a:pt x="1018133" y="245122"/>
                  </a:lnTo>
                  <a:lnTo>
                    <a:pt x="1027950" y="245122"/>
                  </a:lnTo>
                  <a:lnTo>
                    <a:pt x="1027988" y="241896"/>
                  </a:lnTo>
                  <a:lnTo>
                    <a:pt x="1028395" y="231063"/>
                  </a:lnTo>
                  <a:lnTo>
                    <a:pt x="1044435" y="188061"/>
                  </a:lnTo>
                  <a:lnTo>
                    <a:pt x="1057516" y="177152"/>
                  </a:lnTo>
                  <a:lnTo>
                    <a:pt x="1057516" y="167081"/>
                  </a:lnTo>
                  <a:close/>
                </a:path>
                <a:path w="2160270" h="253364">
                  <a:moveTo>
                    <a:pt x="1063371" y="21780"/>
                  </a:moveTo>
                  <a:lnTo>
                    <a:pt x="1054493" y="21780"/>
                  </a:lnTo>
                  <a:lnTo>
                    <a:pt x="1051064" y="22910"/>
                  </a:lnTo>
                  <a:lnTo>
                    <a:pt x="1047991" y="25146"/>
                  </a:lnTo>
                  <a:lnTo>
                    <a:pt x="1045019" y="27381"/>
                  </a:lnTo>
                  <a:lnTo>
                    <a:pt x="1042936" y="30607"/>
                  </a:lnTo>
                  <a:lnTo>
                    <a:pt x="1041793" y="34721"/>
                  </a:lnTo>
                  <a:lnTo>
                    <a:pt x="1041793" y="22326"/>
                  </a:lnTo>
                  <a:lnTo>
                    <a:pt x="1032916" y="22326"/>
                  </a:lnTo>
                  <a:lnTo>
                    <a:pt x="1032916" y="78028"/>
                  </a:lnTo>
                  <a:lnTo>
                    <a:pt x="1042339" y="78028"/>
                  </a:lnTo>
                  <a:lnTo>
                    <a:pt x="1042339" y="50203"/>
                  </a:lnTo>
                  <a:lnTo>
                    <a:pt x="1043470" y="42075"/>
                  </a:lnTo>
                  <a:lnTo>
                    <a:pt x="1046746" y="35979"/>
                  </a:lnTo>
                  <a:lnTo>
                    <a:pt x="1048448" y="34721"/>
                  </a:lnTo>
                  <a:lnTo>
                    <a:pt x="1051966" y="32143"/>
                  </a:lnTo>
                  <a:lnTo>
                    <a:pt x="1058913" y="30810"/>
                  </a:lnTo>
                  <a:lnTo>
                    <a:pt x="1063371" y="30810"/>
                  </a:lnTo>
                  <a:lnTo>
                    <a:pt x="1063371" y="21780"/>
                  </a:lnTo>
                  <a:close/>
                </a:path>
                <a:path w="2160270" h="253364">
                  <a:moveTo>
                    <a:pt x="1114971" y="167081"/>
                  </a:moveTo>
                  <a:lnTo>
                    <a:pt x="1105496" y="167081"/>
                  </a:lnTo>
                  <a:lnTo>
                    <a:pt x="1105496" y="197535"/>
                  </a:lnTo>
                  <a:lnTo>
                    <a:pt x="1105496" y="217233"/>
                  </a:lnTo>
                  <a:lnTo>
                    <a:pt x="1104265" y="225882"/>
                  </a:lnTo>
                  <a:lnTo>
                    <a:pt x="1100785" y="232549"/>
                  </a:lnTo>
                  <a:lnTo>
                    <a:pt x="1095552" y="236816"/>
                  </a:lnTo>
                  <a:lnTo>
                    <a:pt x="1089075" y="238226"/>
                  </a:lnTo>
                  <a:lnTo>
                    <a:pt x="1088326" y="238226"/>
                  </a:lnTo>
                  <a:lnTo>
                    <a:pt x="1081760" y="236766"/>
                  </a:lnTo>
                  <a:lnTo>
                    <a:pt x="1076693" y="232575"/>
                  </a:lnTo>
                  <a:lnTo>
                    <a:pt x="1073442" y="225958"/>
                  </a:lnTo>
                  <a:lnTo>
                    <a:pt x="1072299" y="217233"/>
                  </a:lnTo>
                  <a:lnTo>
                    <a:pt x="1073442" y="208521"/>
                  </a:lnTo>
                  <a:lnTo>
                    <a:pt x="1076693" y="201917"/>
                  </a:lnTo>
                  <a:lnTo>
                    <a:pt x="1081760" y="197726"/>
                  </a:lnTo>
                  <a:lnTo>
                    <a:pt x="1088326" y="196253"/>
                  </a:lnTo>
                  <a:lnTo>
                    <a:pt x="1089075" y="196253"/>
                  </a:lnTo>
                  <a:lnTo>
                    <a:pt x="1095552" y="197700"/>
                  </a:lnTo>
                  <a:lnTo>
                    <a:pt x="1100785" y="201968"/>
                  </a:lnTo>
                  <a:lnTo>
                    <a:pt x="1104265" y="208622"/>
                  </a:lnTo>
                  <a:lnTo>
                    <a:pt x="1105496" y="217233"/>
                  </a:lnTo>
                  <a:lnTo>
                    <a:pt x="1105496" y="197535"/>
                  </a:lnTo>
                  <a:lnTo>
                    <a:pt x="1104773" y="196253"/>
                  </a:lnTo>
                  <a:lnTo>
                    <a:pt x="1103998" y="194868"/>
                  </a:lnTo>
                  <a:lnTo>
                    <a:pt x="1101572" y="192633"/>
                  </a:lnTo>
                  <a:lnTo>
                    <a:pt x="1095070" y="189204"/>
                  </a:lnTo>
                  <a:lnTo>
                    <a:pt x="1091501" y="188315"/>
                  </a:lnTo>
                  <a:lnTo>
                    <a:pt x="1087780" y="188315"/>
                  </a:lnTo>
                  <a:lnTo>
                    <a:pt x="1077925" y="190284"/>
                  </a:lnTo>
                  <a:lnTo>
                    <a:pt x="1069936" y="196088"/>
                  </a:lnTo>
                  <a:lnTo>
                    <a:pt x="1064641" y="205232"/>
                  </a:lnTo>
                  <a:lnTo>
                    <a:pt x="1062824" y="217233"/>
                  </a:lnTo>
                  <a:lnTo>
                    <a:pt x="1064526" y="229323"/>
                  </a:lnTo>
                  <a:lnTo>
                    <a:pt x="1069581" y="238480"/>
                  </a:lnTo>
                  <a:lnTo>
                    <a:pt x="1077315" y="244246"/>
                  </a:lnTo>
                  <a:lnTo>
                    <a:pt x="1087081" y="246164"/>
                  </a:lnTo>
                  <a:lnTo>
                    <a:pt x="1094574" y="246164"/>
                  </a:lnTo>
                  <a:lnTo>
                    <a:pt x="1102563" y="242290"/>
                  </a:lnTo>
                  <a:lnTo>
                    <a:pt x="1104785" y="238226"/>
                  </a:lnTo>
                  <a:lnTo>
                    <a:pt x="1105496" y="236931"/>
                  </a:lnTo>
                  <a:lnTo>
                    <a:pt x="1105496" y="245122"/>
                  </a:lnTo>
                  <a:lnTo>
                    <a:pt x="1114971" y="245122"/>
                  </a:lnTo>
                  <a:lnTo>
                    <a:pt x="1114971" y="236931"/>
                  </a:lnTo>
                  <a:lnTo>
                    <a:pt x="1114971" y="197535"/>
                  </a:lnTo>
                  <a:lnTo>
                    <a:pt x="1114971" y="167081"/>
                  </a:lnTo>
                  <a:close/>
                </a:path>
                <a:path w="2160270" h="253364">
                  <a:moveTo>
                    <a:pt x="1120178" y="22326"/>
                  </a:moveTo>
                  <a:lnTo>
                    <a:pt x="1110653" y="22326"/>
                  </a:lnTo>
                  <a:lnTo>
                    <a:pt x="1110754" y="59080"/>
                  </a:lnTo>
                  <a:lnTo>
                    <a:pt x="1110843" y="63690"/>
                  </a:lnTo>
                  <a:lnTo>
                    <a:pt x="1103452" y="71335"/>
                  </a:lnTo>
                  <a:lnTo>
                    <a:pt x="1095921" y="71132"/>
                  </a:lnTo>
                  <a:lnTo>
                    <a:pt x="1086993" y="71132"/>
                  </a:lnTo>
                  <a:lnTo>
                    <a:pt x="1083017" y="66370"/>
                  </a:lnTo>
                  <a:lnTo>
                    <a:pt x="1083017" y="22326"/>
                  </a:lnTo>
                  <a:lnTo>
                    <a:pt x="1073594" y="22326"/>
                  </a:lnTo>
                  <a:lnTo>
                    <a:pt x="1073594" y="59080"/>
                  </a:lnTo>
                  <a:lnTo>
                    <a:pt x="1074839" y="67208"/>
                  </a:lnTo>
                  <a:lnTo>
                    <a:pt x="1078509" y="73533"/>
                  </a:lnTo>
                  <a:lnTo>
                    <a:pt x="1084465" y="77622"/>
                  </a:lnTo>
                  <a:lnTo>
                    <a:pt x="1092593" y="79070"/>
                  </a:lnTo>
                  <a:lnTo>
                    <a:pt x="1097153" y="79070"/>
                  </a:lnTo>
                  <a:lnTo>
                    <a:pt x="1101026" y="78028"/>
                  </a:lnTo>
                  <a:lnTo>
                    <a:pt x="1104150" y="75895"/>
                  </a:lnTo>
                  <a:lnTo>
                    <a:pt x="1107224" y="73710"/>
                  </a:lnTo>
                  <a:lnTo>
                    <a:pt x="1109052" y="71335"/>
                  </a:lnTo>
                  <a:lnTo>
                    <a:pt x="1109408" y="70891"/>
                  </a:lnTo>
                  <a:lnTo>
                    <a:pt x="1110653" y="67462"/>
                  </a:lnTo>
                  <a:lnTo>
                    <a:pt x="1110653" y="78028"/>
                  </a:lnTo>
                  <a:lnTo>
                    <a:pt x="1120178" y="78028"/>
                  </a:lnTo>
                  <a:lnTo>
                    <a:pt x="1120178" y="67462"/>
                  </a:lnTo>
                  <a:lnTo>
                    <a:pt x="1120178" y="22326"/>
                  </a:lnTo>
                  <a:close/>
                </a:path>
                <a:path w="2160270" h="253364">
                  <a:moveTo>
                    <a:pt x="1160360" y="207264"/>
                  </a:moveTo>
                  <a:lnTo>
                    <a:pt x="1130985" y="207264"/>
                  </a:lnTo>
                  <a:lnTo>
                    <a:pt x="1130985" y="215544"/>
                  </a:lnTo>
                  <a:lnTo>
                    <a:pt x="1160360" y="215544"/>
                  </a:lnTo>
                  <a:lnTo>
                    <a:pt x="1160360" y="207264"/>
                  </a:lnTo>
                  <a:close/>
                </a:path>
                <a:path w="2160270" h="253364">
                  <a:moveTo>
                    <a:pt x="1177620" y="39382"/>
                  </a:moveTo>
                  <a:lnTo>
                    <a:pt x="1176134" y="32219"/>
                  </a:lnTo>
                  <a:lnTo>
                    <a:pt x="1173949" y="29171"/>
                  </a:lnTo>
                  <a:lnTo>
                    <a:pt x="1172019" y="26466"/>
                  </a:lnTo>
                  <a:lnTo>
                    <a:pt x="1165288" y="22631"/>
                  </a:lnTo>
                  <a:lnTo>
                    <a:pt x="1155992" y="21234"/>
                  </a:lnTo>
                  <a:lnTo>
                    <a:pt x="1148029" y="22352"/>
                  </a:lnTo>
                  <a:lnTo>
                    <a:pt x="1141374" y="25666"/>
                  </a:lnTo>
                  <a:lnTo>
                    <a:pt x="1136840" y="31000"/>
                  </a:lnTo>
                  <a:lnTo>
                    <a:pt x="1135253" y="38100"/>
                  </a:lnTo>
                  <a:lnTo>
                    <a:pt x="1135253" y="42506"/>
                  </a:lnTo>
                  <a:lnTo>
                    <a:pt x="1136751" y="45986"/>
                  </a:lnTo>
                  <a:lnTo>
                    <a:pt x="1142504" y="51041"/>
                  </a:lnTo>
                  <a:lnTo>
                    <a:pt x="1146365" y="52781"/>
                  </a:lnTo>
                  <a:lnTo>
                    <a:pt x="1159268" y="55359"/>
                  </a:lnTo>
                  <a:lnTo>
                    <a:pt x="1165326" y="56654"/>
                  </a:lnTo>
                  <a:lnTo>
                    <a:pt x="1167599" y="59029"/>
                  </a:lnTo>
                  <a:lnTo>
                    <a:pt x="1167599" y="65430"/>
                  </a:lnTo>
                  <a:lnTo>
                    <a:pt x="1166558" y="67462"/>
                  </a:lnTo>
                  <a:lnTo>
                    <a:pt x="1162443" y="70396"/>
                  </a:lnTo>
                  <a:lnTo>
                    <a:pt x="1159764" y="71132"/>
                  </a:lnTo>
                  <a:lnTo>
                    <a:pt x="1148308" y="71132"/>
                  </a:lnTo>
                  <a:lnTo>
                    <a:pt x="1143139" y="67665"/>
                  </a:lnTo>
                  <a:lnTo>
                    <a:pt x="1142555" y="60921"/>
                  </a:lnTo>
                  <a:lnTo>
                    <a:pt x="1133068" y="60921"/>
                  </a:lnTo>
                  <a:lnTo>
                    <a:pt x="1134656" y="68224"/>
                  </a:lnTo>
                  <a:lnTo>
                    <a:pt x="1139037" y="73964"/>
                  </a:lnTo>
                  <a:lnTo>
                    <a:pt x="1146073" y="77724"/>
                  </a:lnTo>
                  <a:lnTo>
                    <a:pt x="1155649" y="79070"/>
                  </a:lnTo>
                  <a:lnTo>
                    <a:pt x="1164323" y="77901"/>
                  </a:lnTo>
                  <a:lnTo>
                    <a:pt x="1171105" y="74561"/>
                  </a:lnTo>
                  <a:lnTo>
                    <a:pt x="1173962" y="71132"/>
                  </a:lnTo>
                  <a:lnTo>
                    <a:pt x="1175499" y="69303"/>
                  </a:lnTo>
                  <a:lnTo>
                    <a:pt x="1177074" y="62407"/>
                  </a:lnTo>
                  <a:lnTo>
                    <a:pt x="1177074" y="57797"/>
                  </a:lnTo>
                  <a:lnTo>
                    <a:pt x="1175740" y="54216"/>
                  </a:lnTo>
                  <a:lnTo>
                    <a:pt x="1173010" y="51790"/>
                  </a:lnTo>
                  <a:lnTo>
                    <a:pt x="1170330" y="49352"/>
                  </a:lnTo>
                  <a:lnTo>
                    <a:pt x="1166710" y="47625"/>
                  </a:lnTo>
                  <a:lnTo>
                    <a:pt x="1147216" y="43599"/>
                  </a:lnTo>
                  <a:lnTo>
                    <a:pt x="1144778" y="41427"/>
                  </a:lnTo>
                  <a:lnTo>
                    <a:pt x="1144778" y="32893"/>
                  </a:lnTo>
                  <a:lnTo>
                    <a:pt x="1148943" y="29171"/>
                  </a:lnTo>
                  <a:lnTo>
                    <a:pt x="1163485" y="29171"/>
                  </a:lnTo>
                  <a:lnTo>
                    <a:pt x="1167498" y="33528"/>
                  </a:lnTo>
                  <a:lnTo>
                    <a:pt x="1168146" y="39382"/>
                  </a:lnTo>
                  <a:lnTo>
                    <a:pt x="1177620" y="39382"/>
                  </a:lnTo>
                  <a:close/>
                </a:path>
                <a:path w="2160270" h="253364">
                  <a:moveTo>
                    <a:pt x="1225448" y="197002"/>
                  </a:moveTo>
                  <a:lnTo>
                    <a:pt x="1225245" y="187921"/>
                  </a:lnTo>
                  <a:lnTo>
                    <a:pt x="1223429" y="179095"/>
                  </a:lnTo>
                  <a:lnTo>
                    <a:pt x="1220114" y="174726"/>
                  </a:lnTo>
                  <a:lnTo>
                    <a:pt x="1218145" y="172123"/>
                  </a:lnTo>
                  <a:lnTo>
                    <a:pt x="1215478" y="170637"/>
                  </a:lnTo>
                  <a:lnTo>
                    <a:pt x="1215478" y="196405"/>
                  </a:lnTo>
                  <a:lnTo>
                    <a:pt x="1208874" y="202349"/>
                  </a:lnTo>
                  <a:lnTo>
                    <a:pt x="1199108" y="202349"/>
                  </a:lnTo>
                  <a:lnTo>
                    <a:pt x="1190675" y="202450"/>
                  </a:lnTo>
                  <a:lnTo>
                    <a:pt x="1183881" y="196405"/>
                  </a:lnTo>
                  <a:lnTo>
                    <a:pt x="1183919" y="188518"/>
                  </a:lnTo>
                  <a:lnTo>
                    <a:pt x="1183919" y="180378"/>
                  </a:lnTo>
                  <a:lnTo>
                    <a:pt x="1190320" y="174726"/>
                  </a:lnTo>
                  <a:lnTo>
                    <a:pt x="1208925" y="174726"/>
                  </a:lnTo>
                  <a:lnTo>
                    <a:pt x="1215351" y="180378"/>
                  </a:lnTo>
                  <a:lnTo>
                    <a:pt x="1215478" y="196405"/>
                  </a:lnTo>
                  <a:lnTo>
                    <a:pt x="1215478" y="170637"/>
                  </a:lnTo>
                  <a:lnTo>
                    <a:pt x="1210017" y="167589"/>
                  </a:lnTo>
                  <a:lnTo>
                    <a:pt x="1199705" y="166039"/>
                  </a:lnTo>
                  <a:lnTo>
                    <a:pt x="1189367" y="167589"/>
                  </a:lnTo>
                  <a:lnTo>
                    <a:pt x="1181201" y="172123"/>
                  </a:lnTo>
                  <a:lnTo>
                    <a:pt x="1175893" y="179095"/>
                  </a:lnTo>
                  <a:lnTo>
                    <a:pt x="1174102" y="187921"/>
                  </a:lnTo>
                  <a:lnTo>
                    <a:pt x="1173899" y="197002"/>
                  </a:lnTo>
                  <a:lnTo>
                    <a:pt x="1181100" y="205232"/>
                  </a:lnTo>
                  <a:lnTo>
                    <a:pt x="1188834" y="207111"/>
                  </a:lnTo>
                  <a:lnTo>
                    <a:pt x="1181442" y="209842"/>
                  </a:lnTo>
                  <a:lnTo>
                    <a:pt x="1175689" y="216585"/>
                  </a:lnTo>
                  <a:lnTo>
                    <a:pt x="1175689" y="225577"/>
                  </a:lnTo>
                  <a:lnTo>
                    <a:pt x="1177378" y="233895"/>
                  </a:lnTo>
                  <a:lnTo>
                    <a:pt x="1182370" y="240449"/>
                  </a:lnTo>
                  <a:lnTo>
                    <a:pt x="1190015" y="244716"/>
                  </a:lnTo>
                  <a:lnTo>
                    <a:pt x="1199705" y="246164"/>
                  </a:lnTo>
                  <a:lnTo>
                    <a:pt x="1209344" y="244716"/>
                  </a:lnTo>
                  <a:lnTo>
                    <a:pt x="1216977" y="240449"/>
                  </a:lnTo>
                  <a:lnTo>
                    <a:pt x="1219238" y="237477"/>
                  </a:lnTo>
                  <a:lnTo>
                    <a:pt x="1221981" y="233895"/>
                  </a:lnTo>
                  <a:lnTo>
                    <a:pt x="1223708" y="225577"/>
                  </a:lnTo>
                  <a:lnTo>
                    <a:pt x="1223708" y="216585"/>
                  </a:lnTo>
                  <a:lnTo>
                    <a:pt x="1219136" y="211277"/>
                  </a:lnTo>
                  <a:lnTo>
                    <a:pt x="1217904" y="209842"/>
                  </a:lnTo>
                  <a:lnTo>
                    <a:pt x="1214043" y="208407"/>
                  </a:lnTo>
                  <a:lnTo>
                    <a:pt x="1214043" y="217131"/>
                  </a:lnTo>
                  <a:lnTo>
                    <a:pt x="1214043" y="232168"/>
                  </a:lnTo>
                  <a:lnTo>
                    <a:pt x="1208328" y="237477"/>
                  </a:lnTo>
                  <a:lnTo>
                    <a:pt x="1191120" y="237477"/>
                  </a:lnTo>
                  <a:lnTo>
                    <a:pt x="1185367" y="232168"/>
                  </a:lnTo>
                  <a:lnTo>
                    <a:pt x="1185367" y="217131"/>
                  </a:lnTo>
                  <a:lnTo>
                    <a:pt x="1191120" y="211277"/>
                  </a:lnTo>
                  <a:lnTo>
                    <a:pt x="1208227" y="211277"/>
                  </a:lnTo>
                  <a:lnTo>
                    <a:pt x="1214043" y="217131"/>
                  </a:lnTo>
                  <a:lnTo>
                    <a:pt x="1214043" y="208407"/>
                  </a:lnTo>
                  <a:lnTo>
                    <a:pt x="1210564" y="207111"/>
                  </a:lnTo>
                  <a:lnTo>
                    <a:pt x="1218298" y="205232"/>
                  </a:lnTo>
                  <a:lnTo>
                    <a:pt x="1220711" y="202450"/>
                  </a:lnTo>
                  <a:lnTo>
                    <a:pt x="1225448" y="197002"/>
                  </a:lnTo>
                  <a:close/>
                </a:path>
                <a:path w="2160270" h="253364">
                  <a:moveTo>
                    <a:pt x="1231595" y="39382"/>
                  </a:moveTo>
                  <a:lnTo>
                    <a:pt x="1209916" y="21234"/>
                  </a:lnTo>
                  <a:lnTo>
                    <a:pt x="1201978" y="22352"/>
                  </a:lnTo>
                  <a:lnTo>
                    <a:pt x="1195324" y="25666"/>
                  </a:lnTo>
                  <a:lnTo>
                    <a:pt x="1190777" y="31000"/>
                  </a:lnTo>
                  <a:lnTo>
                    <a:pt x="1189177" y="38100"/>
                  </a:lnTo>
                  <a:lnTo>
                    <a:pt x="1189177" y="42506"/>
                  </a:lnTo>
                  <a:lnTo>
                    <a:pt x="1190675" y="45986"/>
                  </a:lnTo>
                  <a:lnTo>
                    <a:pt x="1196428" y="51041"/>
                  </a:lnTo>
                  <a:lnTo>
                    <a:pt x="1200289" y="52781"/>
                  </a:lnTo>
                  <a:lnTo>
                    <a:pt x="1213243" y="55359"/>
                  </a:lnTo>
                  <a:lnTo>
                    <a:pt x="1219301" y="56654"/>
                  </a:lnTo>
                  <a:lnTo>
                    <a:pt x="1221574" y="59029"/>
                  </a:lnTo>
                  <a:lnTo>
                    <a:pt x="1221574" y="65430"/>
                  </a:lnTo>
                  <a:lnTo>
                    <a:pt x="1220533" y="67462"/>
                  </a:lnTo>
                  <a:lnTo>
                    <a:pt x="1218450" y="68910"/>
                  </a:lnTo>
                  <a:lnTo>
                    <a:pt x="1216418" y="70396"/>
                  </a:lnTo>
                  <a:lnTo>
                    <a:pt x="1213739" y="71132"/>
                  </a:lnTo>
                  <a:lnTo>
                    <a:pt x="1202283" y="71132"/>
                  </a:lnTo>
                  <a:lnTo>
                    <a:pt x="1197076" y="67665"/>
                  </a:lnTo>
                  <a:lnTo>
                    <a:pt x="1196479" y="60921"/>
                  </a:lnTo>
                  <a:lnTo>
                    <a:pt x="1187043" y="60921"/>
                  </a:lnTo>
                  <a:lnTo>
                    <a:pt x="1188618" y="68224"/>
                  </a:lnTo>
                  <a:lnTo>
                    <a:pt x="1192987" y="73964"/>
                  </a:lnTo>
                  <a:lnTo>
                    <a:pt x="1200023" y="77724"/>
                  </a:lnTo>
                  <a:lnTo>
                    <a:pt x="1209624" y="79070"/>
                  </a:lnTo>
                  <a:lnTo>
                    <a:pt x="1218298" y="77901"/>
                  </a:lnTo>
                  <a:lnTo>
                    <a:pt x="1225080" y="74561"/>
                  </a:lnTo>
                  <a:lnTo>
                    <a:pt x="1227937" y="71132"/>
                  </a:lnTo>
                  <a:lnTo>
                    <a:pt x="1229474" y="69303"/>
                  </a:lnTo>
                  <a:lnTo>
                    <a:pt x="1231049" y="62407"/>
                  </a:lnTo>
                  <a:lnTo>
                    <a:pt x="1231049" y="57797"/>
                  </a:lnTo>
                  <a:lnTo>
                    <a:pt x="1229664" y="54216"/>
                  </a:lnTo>
                  <a:lnTo>
                    <a:pt x="1226934" y="51790"/>
                  </a:lnTo>
                  <a:lnTo>
                    <a:pt x="1224305" y="49352"/>
                  </a:lnTo>
                  <a:lnTo>
                    <a:pt x="1220635" y="47625"/>
                  </a:lnTo>
                  <a:lnTo>
                    <a:pt x="1201191" y="43599"/>
                  </a:lnTo>
                  <a:lnTo>
                    <a:pt x="1198702" y="41427"/>
                  </a:lnTo>
                  <a:lnTo>
                    <a:pt x="1198702" y="32893"/>
                  </a:lnTo>
                  <a:lnTo>
                    <a:pt x="1202918" y="29171"/>
                  </a:lnTo>
                  <a:lnTo>
                    <a:pt x="1217460" y="29171"/>
                  </a:lnTo>
                  <a:lnTo>
                    <a:pt x="1221473" y="33528"/>
                  </a:lnTo>
                  <a:lnTo>
                    <a:pt x="1222121" y="39382"/>
                  </a:lnTo>
                  <a:lnTo>
                    <a:pt x="1231595" y="39382"/>
                  </a:lnTo>
                  <a:close/>
                </a:path>
                <a:path w="2160270" h="253364">
                  <a:moveTo>
                    <a:pt x="1254721" y="22326"/>
                  </a:moveTo>
                  <a:lnTo>
                    <a:pt x="1245247" y="22326"/>
                  </a:lnTo>
                  <a:lnTo>
                    <a:pt x="1245247" y="78028"/>
                  </a:lnTo>
                  <a:lnTo>
                    <a:pt x="1254721" y="78028"/>
                  </a:lnTo>
                  <a:lnTo>
                    <a:pt x="1254721" y="22326"/>
                  </a:lnTo>
                  <a:close/>
                </a:path>
                <a:path w="2160270" h="253364">
                  <a:moveTo>
                    <a:pt x="1255268" y="939"/>
                  </a:moveTo>
                  <a:lnTo>
                    <a:pt x="1244701" y="939"/>
                  </a:lnTo>
                  <a:lnTo>
                    <a:pt x="1244701" y="12306"/>
                  </a:lnTo>
                  <a:lnTo>
                    <a:pt x="1255268" y="12306"/>
                  </a:lnTo>
                  <a:lnTo>
                    <a:pt x="1255268" y="939"/>
                  </a:lnTo>
                  <a:close/>
                </a:path>
                <a:path w="2160270" h="253364">
                  <a:moveTo>
                    <a:pt x="1288999" y="167081"/>
                  </a:moveTo>
                  <a:lnTo>
                    <a:pt x="1279575" y="167081"/>
                  </a:lnTo>
                  <a:lnTo>
                    <a:pt x="1279575" y="197535"/>
                  </a:lnTo>
                  <a:lnTo>
                    <a:pt x="1279575" y="217233"/>
                  </a:lnTo>
                  <a:lnTo>
                    <a:pt x="1278331" y="225882"/>
                  </a:lnTo>
                  <a:lnTo>
                    <a:pt x="1274838" y="232549"/>
                  </a:lnTo>
                  <a:lnTo>
                    <a:pt x="1269593" y="236816"/>
                  </a:lnTo>
                  <a:lnTo>
                    <a:pt x="1263103" y="238226"/>
                  </a:lnTo>
                  <a:lnTo>
                    <a:pt x="1262354" y="238226"/>
                  </a:lnTo>
                  <a:lnTo>
                    <a:pt x="1255788" y="236766"/>
                  </a:lnTo>
                  <a:lnTo>
                    <a:pt x="1250746" y="232575"/>
                  </a:lnTo>
                  <a:lnTo>
                    <a:pt x="1247508" y="225958"/>
                  </a:lnTo>
                  <a:lnTo>
                    <a:pt x="1246378" y="217233"/>
                  </a:lnTo>
                  <a:lnTo>
                    <a:pt x="1247508" y="208521"/>
                  </a:lnTo>
                  <a:lnTo>
                    <a:pt x="1250746" y="201917"/>
                  </a:lnTo>
                  <a:lnTo>
                    <a:pt x="1255788" y="197726"/>
                  </a:lnTo>
                  <a:lnTo>
                    <a:pt x="1262354" y="196253"/>
                  </a:lnTo>
                  <a:lnTo>
                    <a:pt x="1263103" y="196253"/>
                  </a:lnTo>
                  <a:lnTo>
                    <a:pt x="1269593" y="197700"/>
                  </a:lnTo>
                  <a:lnTo>
                    <a:pt x="1274838" y="201968"/>
                  </a:lnTo>
                  <a:lnTo>
                    <a:pt x="1278331" y="208622"/>
                  </a:lnTo>
                  <a:lnTo>
                    <a:pt x="1279575" y="217233"/>
                  </a:lnTo>
                  <a:lnTo>
                    <a:pt x="1279575" y="197535"/>
                  </a:lnTo>
                  <a:lnTo>
                    <a:pt x="1278826" y="196253"/>
                  </a:lnTo>
                  <a:lnTo>
                    <a:pt x="1278039" y="194868"/>
                  </a:lnTo>
                  <a:lnTo>
                    <a:pt x="1275651" y="192633"/>
                  </a:lnTo>
                  <a:lnTo>
                    <a:pt x="1272374" y="190944"/>
                  </a:lnTo>
                  <a:lnTo>
                    <a:pt x="1269098" y="189204"/>
                  </a:lnTo>
                  <a:lnTo>
                    <a:pt x="1265580" y="188315"/>
                  </a:lnTo>
                  <a:lnTo>
                    <a:pt x="1261808" y="188315"/>
                  </a:lnTo>
                  <a:lnTo>
                    <a:pt x="1251953" y="190284"/>
                  </a:lnTo>
                  <a:lnTo>
                    <a:pt x="1243990" y="196088"/>
                  </a:lnTo>
                  <a:lnTo>
                    <a:pt x="1238694" y="205232"/>
                  </a:lnTo>
                  <a:lnTo>
                    <a:pt x="1236853" y="217233"/>
                  </a:lnTo>
                  <a:lnTo>
                    <a:pt x="1238580" y="229323"/>
                  </a:lnTo>
                  <a:lnTo>
                    <a:pt x="1243622" y="238480"/>
                  </a:lnTo>
                  <a:lnTo>
                    <a:pt x="1251356" y="244246"/>
                  </a:lnTo>
                  <a:lnTo>
                    <a:pt x="1261122" y="246164"/>
                  </a:lnTo>
                  <a:lnTo>
                    <a:pt x="1268603" y="246164"/>
                  </a:lnTo>
                  <a:lnTo>
                    <a:pt x="1276591" y="242290"/>
                  </a:lnTo>
                  <a:lnTo>
                    <a:pt x="1278851" y="238226"/>
                  </a:lnTo>
                  <a:lnTo>
                    <a:pt x="1279575" y="236931"/>
                  </a:lnTo>
                  <a:lnTo>
                    <a:pt x="1279575" y="245122"/>
                  </a:lnTo>
                  <a:lnTo>
                    <a:pt x="1288999" y="245122"/>
                  </a:lnTo>
                  <a:lnTo>
                    <a:pt x="1288999" y="236931"/>
                  </a:lnTo>
                  <a:lnTo>
                    <a:pt x="1288999" y="197535"/>
                  </a:lnTo>
                  <a:lnTo>
                    <a:pt x="1288999" y="167081"/>
                  </a:lnTo>
                  <a:close/>
                </a:path>
                <a:path w="2160270" h="253364">
                  <a:moveTo>
                    <a:pt x="1314500" y="78028"/>
                  </a:moveTo>
                  <a:lnTo>
                    <a:pt x="1314145" y="75399"/>
                  </a:lnTo>
                  <a:lnTo>
                    <a:pt x="1314094" y="74256"/>
                  </a:lnTo>
                  <a:lnTo>
                    <a:pt x="1314005" y="69100"/>
                  </a:lnTo>
                  <a:lnTo>
                    <a:pt x="1314005" y="51689"/>
                  </a:lnTo>
                  <a:lnTo>
                    <a:pt x="1314005" y="42367"/>
                  </a:lnTo>
                  <a:lnTo>
                    <a:pt x="1312545" y="34213"/>
                  </a:lnTo>
                  <a:lnTo>
                    <a:pt x="1309319" y="29171"/>
                  </a:lnTo>
                  <a:lnTo>
                    <a:pt x="1308214" y="27444"/>
                  </a:lnTo>
                  <a:lnTo>
                    <a:pt x="1304772" y="25196"/>
                  </a:lnTo>
                  <a:lnTo>
                    <a:pt x="1304772" y="64833"/>
                  </a:lnTo>
                  <a:lnTo>
                    <a:pt x="1295590" y="71335"/>
                  </a:lnTo>
                  <a:lnTo>
                    <a:pt x="1288643" y="71132"/>
                  </a:lnTo>
                  <a:lnTo>
                    <a:pt x="1282103" y="71132"/>
                  </a:lnTo>
                  <a:lnTo>
                    <a:pt x="1277937" y="67221"/>
                  </a:lnTo>
                  <a:lnTo>
                    <a:pt x="1277937" y="56896"/>
                  </a:lnTo>
                  <a:lnTo>
                    <a:pt x="1282649" y="53378"/>
                  </a:lnTo>
                  <a:lnTo>
                    <a:pt x="1304480" y="51689"/>
                  </a:lnTo>
                  <a:lnTo>
                    <a:pt x="1304480" y="57937"/>
                  </a:lnTo>
                  <a:lnTo>
                    <a:pt x="1304772" y="64833"/>
                  </a:lnTo>
                  <a:lnTo>
                    <a:pt x="1304772" y="25196"/>
                  </a:lnTo>
                  <a:lnTo>
                    <a:pt x="1301203" y="22860"/>
                  </a:lnTo>
                  <a:lnTo>
                    <a:pt x="1291729" y="21234"/>
                  </a:lnTo>
                  <a:lnTo>
                    <a:pt x="1283144" y="22491"/>
                  </a:lnTo>
                  <a:lnTo>
                    <a:pt x="1276261" y="25996"/>
                  </a:lnTo>
                  <a:lnTo>
                    <a:pt x="1271587" y="31381"/>
                  </a:lnTo>
                  <a:lnTo>
                    <a:pt x="1269593" y="38290"/>
                  </a:lnTo>
                  <a:lnTo>
                    <a:pt x="1279080" y="38290"/>
                  </a:lnTo>
                  <a:lnTo>
                    <a:pt x="1279372" y="35369"/>
                  </a:lnTo>
                  <a:lnTo>
                    <a:pt x="1280718" y="33134"/>
                  </a:lnTo>
                  <a:lnTo>
                    <a:pt x="1282992" y="31546"/>
                  </a:lnTo>
                  <a:lnTo>
                    <a:pt x="1285328" y="30010"/>
                  </a:lnTo>
                  <a:lnTo>
                    <a:pt x="1288110" y="29171"/>
                  </a:lnTo>
                  <a:lnTo>
                    <a:pt x="1299768" y="29171"/>
                  </a:lnTo>
                  <a:lnTo>
                    <a:pt x="1304480" y="34074"/>
                  </a:lnTo>
                  <a:lnTo>
                    <a:pt x="1304480" y="44348"/>
                  </a:lnTo>
                  <a:lnTo>
                    <a:pt x="1288351" y="45542"/>
                  </a:lnTo>
                  <a:lnTo>
                    <a:pt x="1282839" y="46037"/>
                  </a:lnTo>
                  <a:lnTo>
                    <a:pt x="1278178" y="47574"/>
                  </a:lnTo>
                  <a:lnTo>
                    <a:pt x="1270393" y="52832"/>
                  </a:lnTo>
                  <a:lnTo>
                    <a:pt x="1268476" y="56896"/>
                  </a:lnTo>
                  <a:lnTo>
                    <a:pt x="1268361" y="67221"/>
                  </a:lnTo>
                  <a:lnTo>
                    <a:pt x="1268260" y="71932"/>
                  </a:lnTo>
                  <a:lnTo>
                    <a:pt x="1276489" y="79273"/>
                  </a:lnTo>
                  <a:lnTo>
                    <a:pt x="1286560" y="79070"/>
                  </a:lnTo>
                  <a:lnTo>
                    <a:pt x="1295501" y="79070"/>
                  </a:lnTo>
                  <a:lnTo>
                    <a:pt x="1302791" y="74256"/>
                  </a:lnTo>
                  <a:lnTo>
                    <a:pt x="1304074" y="71335"/>
                  </a:lnTo>
                  <a:lnTo>
                    <a:pt x="1305064" y="69100"/>
                  </a:lnTo>
                  <a:lnTo>
                    <a:pt x="1305166" y="75399"/>
                  </a:lnTo>
                  <a:lnTo>
                    <a:pt x="1305217" y="76200"/>
                  </a:lnTo>
                  <a:lnTo>
                    <a:pt x="1305610" y="78028"/>
                  </a:lnTo>
                  <a:lnTo>
                    <a:pt x="1314500" y="78028"/>
                  </a:lnTo>
                  <a:close/>
                </a:path>
                <a:path w="2160270" h="253364">
                  <a:moveTo>
                    <a:pt x="1342085" y="65379"/>
                  </a:moveTo>
                  <a:lnTo>
                    <a:pt x="1329474" y="65379"/>
                  </a:lnTo>
                  <a:lnTo>
                    <a:pt x="1329474" y="78028"/>
                  </a:lnTo>
                  <a:lnTo>
                    <a:pt x="1342085" y="78028"/>
                  </a:lnTo>
                  <a:lnTo>
                    <a:pt x="1342085" y="65379"/>
                  </a:lnTo>
                  <a:close/>
                </a:path>
                <a:path w="2160270" h="253364">
                  <a:moveTo>
                    <a:pt x="1355826" y="220014"/>
                  </a:moveTo>
                  <a:lnTo>
                    <a:pt x="1331658" y="196303"/>
                  </a:lnTo>
                  <a:lnTo>
                    <a:pt x="1325702" y="196303"/>
                  </a:lnTo>
                  <a:lnTo>
                    <a:pt x="1319860" y="198488"/>
                  </a:lnTo>
                  <a:lnTo>
                    <a:pt x="1315885" y="202399"/>
                  </a:lnTo>
                  <a:lnTo>
                    <a:pt x="1321447" y="176314"/>
                  </a:lnTo>
                  <a:lnTo>
                    <a:pt x="1354975" y="176314"/>
                  </a:lnTo>
                  <a:lnTo>
                    <a:pt x="1354975" y="167081"/>
                  </a:lnTo>
                  <a:lnTo>
                    <a:pt x="1314005" y="167081"/>
                  </a:lnTo>
                  <a:lnTo>
                    <a:pt x="1304569" y="213067"/>
                  </a:lnTo>
                  <a:lnTo>
                    <a:pt x="1314246" y="213067"/>
                  </a:lnTo>
                  <a:lnTo>
                    <a:pt x="1315834" y="210489"/>
                  </a:lnTo>
                  <a:lnTo>
                    <a:pt x="1318018" y="208559"/>
                  </a:lnTo>
                  <a:lnTo>
                    <a:pt x="1320800" y="207111"/>
                  </a:lnTo>
                  <a:lnTo>
                    <a:pt x="1323530" y="205727"/>
                  </a:lnTo>
                  <a:lnTo>
                    <a:pt x="1326299" y="205028"/>
                  </a:lnTo>
                  <a:lnTo>
                    <a:pt x="1339151" y="205028"/>
                  </a:lnTo>
                  <a:lnTo>
                    <a:pt x="1345996" y="211582"/>
                  </a:lnTo>
                  <a:lnTo>
                    <a:pt x="1345996" y="230187"/>
                  </a:lnTo>
                  <a:lnTo>
                    <a:pt x="1339049" y="237477"/>
                  </a:lnTo>
                  <a:lnTo>
                    <a:pt x="1319657" y="237477"/>
                  </a:lnTo>
                  <a:lnTo>
                    <a:pt x="1312608" y="232918"/>
                  </a:lnTo>
                  <a:lnTo>
                    <a:pt x="1311516" y="224675"/>
                  </a:lnTo>
                  <a:lnTo>
                    <a:pt x="1301750" y="224675"/>
                  </a:lnTo>
                  <a:lnTo>
                    <a:pt x="1304328" y="233857"/>
                  </a:lnTo>
                  <a:lnTo>
                    <a:pt x="1310284" y="240626"/>
                  </a:lnTo>
                  <a:lnTo>
                    <a:pt x="1318742" y="244805"/>
                  </a:lnTo>
                  <a:lnTo>
                    <a:pt x="1328877" y="246164"/>
                  </a:lnTo>
                  <a:lnTo>
                    <a:pt x="1339392" y="244309"/>
                  </a:lnTo>
                  <a:lnTo>
                    <a:pt x="1348003" y="238848"/>
                  </a:lnTo>
                  <a:lnTo>
                    <a:pt x="1348943" y="237477"/>
                  </a:lnTo>
                  <a:lnTo>
                    <a:pt x="1353781" y="230505"/>
                  </a:lnTo>
                  <a:lnTo>
                    <a:pt x="1355826" y="220014"/>
                  </a:lnTo>
                  <a:close/>
                </a:path>
                <a:path w="2160270" h="253364">
                  <a:moveTo>
                    <a:pt x="1388618" y="21780"/>
                  </a:moveTo>
                  <a:lnTo>
                    <a:pt x="1379728" y="21780"/>
                  </a:lnTo>
                  <a:lnTo>
                    <a:pt x="1376311" y="22910"/>
                  </a:lnTo>
                  <a:lnTo>
                    <a:pt x="1370253" y="27381"/>
                  </a:lnTo>
                  <a:lnTo>
                    <a:pt x="1368221" y="30607"/>
                  </a:lnTo>
                  <a:lnTo>
                    <a:pt x="1367078" y="34721"/>
                  </a:lnTo>
                  <a:lnTo>
                    <a:pt x="1367078" y="22326"/>
                  </a:lnTo>
                  <a:lnTo>
                    <a:pt x="1358150" y="22326"/>
                  </a:lnTo>
                  <a:lnTo>
                    <a:pt x="1358150" y="78028"/>
                  </a:lnTo>
                  <a:lnTo>
                    <a:pt x="1367624" y="78028"/>
                  </a:lnTo>
                  <a:lnTo>
                    <a:pt x="1367624" y="50203"/>
                  </a:lnTo>
                  <a:lnTo>
                    <a:pt x="1368755" y="42075"/>
                  </a:lnTo>
                  <a:lnTo>
                    <a:pt x="1372031" y="35979"/>
                  </a:lnTo>
                  <a:lnTo>
                    <a:pt x="1373720" y="34721"/>
                  </a:lnTo>
                  <a:lnTo>
                    <a:pt x="1377226" y="32143"/>
                  </a:lnTo>
                  <a:lnTo>
                    <a:pt x="1384147" y="30810"/>
                  </a:lnTo>
                  <a:lnTo>
                    <a:pt x="1388618" y="30810"/>
                  </a:lnTo>
                  <a:lnTo>
                    <a:pt x="1388618" y="21780"/>
                  </a:lnTo>
                  <a:close/>
                </a:path>
                <a:path w="2160270" h="253364">
                  <a:moveTo>
                    <a:pt x="1392923" y="167081"/>
                  </a:moveTo>
                  <a:lnTo>
                    <a:pt x="1385493" y="167081"/>
                  </a:lnTo>
                  <a:lnTo>
                    <a:pt x="1365300" y="186728"/>
                  </a:lnTo>
                  <a:lnTo>
                    <a:pt x="1365300" y="198678"/>
                  </a:lnTo>
                  <a:lnTo>
                    <a:pt x="1383398" y="181317"/>
                  </a:lnTo>
                  <a:lnTo>
                    <a:pt x="1383398" y="245122"/>
                  </a:lnTo>
                  <a:lnTo>
                    <a:pt x="1392923" y="245122"/>
                  </a:lnTo>
                  <a:lnTo>
                    <a:pt x="1392923" y="181317"/>
                  </a:lnTo>
                  <a:lnTo>
                    <a:pt x="1392923" y="167081"/>
                  </a:lnTo>
                  <a:close/>
                </a:path>
                <a:path w="2160270" h="253364">
                  <a:moveTo>
                    <a:pt x="1440256" y="207264"/>
                  </a:moveTo>
                  <a:lnTo>
                    <a:pt x="1410893" y="207264"/>
                  </a:lnTo>
                  <a:lnTo>
                    <a:pt x="1410893" y="215544"/>
                  </a:lnTo>
                  <a:lnTo>
                    <a:pt x="1440256" y="215544"/>
                  </a:lnTo>
                  <a:lnTo>
                    <a:pt x="1440256" y="207264"/>
                  </a:lnTo>
                  <a:close/>
                </a:path>
                <a:path w="2160270" h="253364">
                  <a:moveTo>
                    <a:pt x="1445412" y="22326"/>
                  </a:moveTo>
                  <a:lnTo>
                    <a:pt x="1435938" y="22326"/>
                  </a:lnTo>
                  <a:lnTo>
                    <a:pt x="1436027" y="59080"/>
                  </a:lnTo>
                  <a:lnTo>
                    <a:pt x="1436090" y="63690"/>
                  </a:lnTo>
                  <a:lnTo>
                    <a:pt x="1428699" y="71335"/>
                  </a:lnTo>
                  <a:lnTo>
                    <a:pt x="1421155" y="71132"/>
                  </a:lnTo>
                  <a:lnTo>
                    <a:pt x="1412278" y="71132"/>
                  </a:lnTo>
                  <a:lnTo>
                    <a:pt x="1408303" y="66370"/>
                  </a:lnTo>
                  <a:lnTo>
                    <a:pt x="1408303" y="22326"/>
                  </a:lnTo>
                  <a:lnTo>
                    <a:pt x="1398828" y="22326"/>
                  </a:lnTo>
                  <a:lnTo>
                    <a:pt x="1398828" y="59080"/>
                  </a:lnTo>
                  <a:lnTo>
                    <a:pt x="1400073" y="67208"/>
                  </a:lnTo>
                  <a:lnTo>
                    <a:pt x="1403756" y="73533"/>
                  </a:lnTo>
                  <a:lnTo>
                    <a:pt x="1409725" y="77622"/>
                  </a:lnTo>
                  <a:lnTo>
                    <a:pt x="1417878" y="79070"/>
                  </a:lnTo>
                  <a:lnTo>
                    <a:pt x="1422450" y="79070"/>
                  </a:lnTo>
                  <a:lnTo>
                    <a:pt x="1426311" y="78028"/>
                  </a:lnTo>
                  <a:lnTo>
                    <a:pt x="1432521" y="73710"/>
                  </a:lnTo>
                  <a:lnTo>
                    <a:pt x="1434312" y="71335"/>
                  </a:lnTo>
                  <a:lnTo>
                    <a:pt x="1434655" y="70891"/>
                  </a:lnTo>
                  <a:lnTo>
                    <a:pt x="1435938" y="67462"/>
                  </a:lnTo>
                  <a:lnTo>
                    <a:pt x="1435938" y="78028"/>
                  </a:lnTo>
                  <a:lnTo>
                    <a:pt x="1445412" y="78028"/>
                  </a:lnTo>
                  <a:lnTo>
                    <a:pt x="1445412" y="67462"/>
                  </a:lnTo>
                  <a:lnTo>
                    <a:pt x="1445412" y="22326"/>
                  </a:lnTo>
                  <a:close/>
                </a:path>
                <a:path w="2160270" h="253364">
                  <a:moveTo>
                    <a:pt x="1497609" y="0"/>
                  </a:moveTo>
                  <a:lnTo>
                    <a:pt x="1487589" y="0"/>
                  </a:lnTo>
                  <a:lnTo>
                    <a:pt x="1457515" y="78028"/>
                  </a:lnTo>
                  <a:lnTo>
                    <a:pt x="1467535" y="78028"/>
                  </a:lnTo>
                  <a:lnTo>
                    <a:pt x="1497609" y="0"/>
                  </a:lnTo>
                  <a:close/>
                </a:path>
                <a:path w="2160270" h="253364">
                  <a:moveTo>
                    <a:pt x="1505140" y="167081"/>
                  </a:moveTo>
                  <a:lnTo>
                    <a:pt x="1495717" y="167081"/>
                  </a:lnTo>
                  <a:lnTo>
                    <a:pt x="1495717" y="197535"/>
                  </a:lnTo>
                  <a:lnTo>
                    <a:pt x="1495717" y="217233"/>
                  </a:lnTo>
                  <a:lnTo>
                    <a:pt x="1494485" y="225882"/>
                  </a:lnTo>
                  <a:lnTo>
                    <a:pt x="1490992" y="232549"/>
                  </a:lnTo>
                  <a:lnTo>
                    <a:pt x="1485747" y="236816"/>
                  </a:lnTo>
                  <a:lnTo>
                    <a:pt x="1479245" y="238226"/>
                  </a:lnTo>
                  <a:lnTo>
                    <a:pt x="1478508" y="238226"/>
                  </a:lnTo>
                  <a:lnTo>
                    <a:pt x="1471942" y="236766"/>
                  </a:lnTo>
                  <a:lnTo>
                    <a:pt x="1466900" y="232575"/>
                  </a:lnTo>
                  <a:lnTo>
                    <a:pt x="1463662" y="225958"/>
                  </a:lnTo>
                  <a:lnTo>
                    <a:pt x="1462532" y="217233"/>
                  </a:lnTo>
                  <a:lnTo>
                    <a:pt x="1463662" y="208521"/>
                  </a:lnTo>
                  <a:lnTo>
                    <a:pt x="1466900" y="201917"/>
                  </a:lnTo>
                  <a:lnTo>
                    <a:pt x="1471942" y="197726"/>
                  </a:lnTo>
                  <a:lnTo>
                    <a:pt x="1478508" y="196253"/>
                  </a:lnTo>
                  <a:lnTo>
                    <a:pt x="1479245" y="196253"/>
                  </a:lnTo>
                  <a:lnTo>
                    <a:pt x="1485747" y="197700"/>
                  </a:lnTo>
                  <a:lnTo>
                    <a:pt x="1490992" y="201968"/>
                  </a:lnTo>
                  <a:lnTo>
                    <a:pt x="1494485" y="208622"/>
                  </a:lnTo>
                  <a:lnTo>
                    <a:pt x="1495717" y="217233"/>
                  </a:lnTo>
                  <a:lnTo>
                    <a:pt x="1495717" y="197535"/>
                  </a:lnTo>
                  <a:lnTo>
                    <a:pt x="1494967" y="196253"/>
                  </a:lnTo>
                  <a:lnTo>
                    <a:pt x="1494180" y="194868"/>
                  </a:lnTo>
                  <a:lnTo>
                    <a:pt x="1491805" y="192633"/>
                  </a:lnTo>
                  <a:lnTo>
                    <a:pt x="1488528" y="190944"/>
                  </a:lnTo>
                  <a:lnTo>
                    <a:pt x="1485252" y="189204"/>
                  </a:lnTo>
                  <a:lnTo>
                    <a:pt x="1481734" y="188315"/>
                  </a:lnTo>
                  <a:lnTo>
                    <a:pt x="1477962" y="188315"/>
                  </a:lnTo>
                  <a:lnTo>
                    <a:pt x="1468094" y="190284"/>
                  </a:lnTo>
                  <a:lnTo>
                    <a:pt x="1460119" y="196088"/>
                  </a:lnTo>
                  <a:lnTo>
                    <a:pt x="1454823" y="205232"/>
                  </a:lnTo>
                  <a:lnTo>
                    <a:pt x="1453007" y="217233"/>
                  </a:lnTo>
                  <a:lnTo>
                    <a:pt x="1454708" y="229323"/>
                  </a:lnTo>
                  <a:lnTo>
                    <a:pt x="1459750" y="238480"/>
                  </a:lnTo>
                  <a:lnTo>
                    <a:pt x="1467485" y="244246"/>
                  </a:lnTo>
                  <a:lnTo>
                    <a:pt x="1477264" y="246164"/>
                  </a:lnTo>
                  <a:lnTo>
                    <a:pt x="1484757" y="246164"/>
                  </a:lnTo>
                  <a:lnTo>
                    <a:pt x="1492745" y="242290"/>
                  </a:lnTo>
                  <a:lnTo>
                    <a:pt x="1494993" y="238226"/>
                  </a:lnTo>
                  <a:lnTo>
                    <a:pt x="1495717" y="236931"/>
                  </a:lnTo>
                  <a:lnTo>
                    <a:pt x="1495717" y="245122"/>
                  </a:lnTo>
                  <a:lnTo>
                    <a:pt x="1505140" y="245122"/>
                  </a:lnTo>
                  <a:lnTo>
                    <a:pt x="1505140" y="236931"/>
                  </a:lnTo>
                  <a:lnTo>
                    <a:pt x="1505140" y="197535"/>
                  </a:lnTo>
                  <a:lnTo>
                    <a:pt x="1505140" y="167081"/>
                  </a:lnTo>
                  <a:close/>
                </a:path>
                <a:path w="2160270" h="253364">
                  <a:moveTo>
                    <a:pt x="1542402" y="0"/>
                  </a:moveTo>
                  <a:lnTo>
                    <a:pt x="1519732" y="0"/>
                  </a:lnTo>
                  <a:lnTo>
                    <a:pt x="1516062" y="3619"/>
                  </a:lnTo>
                  <a:lnTo>
                    <a:pt x="1516062" y="22326"/>
                  </a:lnTo>
                  <a:lnTo>
                    <a:pt x="1503603" y="22326"/>
                  </a:lnTo>
                  <a:lnTo>
                    <a:pt x="1503603" y="30454"/>
                  </a:lnTo>
                  <a:lnTo>
                    <a:pt x="1516062" y="30454"/>
                  </a:lnTo>
                  <a:lnTo>
                    <a:pt x="1516062" y="78028"/>
                  </a:lnTo>
                  <a:lnTo>
                    <a:pt x="1525536" y="78028"/>
                  </a:lnTo>
                  <a:lnTo>
                    <a:pt x="1525536" y="30454"/>
                  </a:lnTo>
                  <a:lnTo>
                    <a:pt x="1539621" y="30454"/>
                  </a:lnTo>
                  <a:lnTo>
                    <a:pt x="1539621" y="22326"/>
                  </a:lnTo>
                  <a:lnTo>
                    <a:pt x="1525536" y="22326"/>
                  </a:lnTo>
                  <a:lnTo>
                    <a:pt x="1525536" y="9372"/>
                  </a:lnTo>
                  <a:lnTo>
                    <a:pt x="1526628" y="8229"/>
                  </a:lnTo>
                  <a:lnTo>
                    <a:pt x="1542402" y="8229"/>
                  </a:lnTo>
                  <a:lnTo>
                    <a:pt x="1542402" y="0"/>
                  </a:lnTo>
                  <a:close/>
                </a:path>
                <a:path w="2160270" h="253364">
                  <a:moveTo>
                    <a:pt x="1567751" y="207606"/>
                  </a:moveTo>
                  <a:lnTo>
                    <a:pt x="1545285" y="188315"/>
                  </a:lnTo>
                  <a:lnTo>
                    <a:pt x="1534210" y="190449"/>
                  </a:lnTo>
                  <a:lnTo>
                    <a:pt x="1525892" y="196545"/>
                  </a:lnTo>
                  <a:lnTo>
                    <a:pt x="1520698" y="205765"/>
                  </a:lnTo>
                  <a:lnTo>
                    <a:pt x="1518983" y="217233"/>
                  </a:lnTo>
                  <a:lnTo>
                    <a:pt x="1520698" y="228727"/>
                  </a:lnTo>
                  <a:lnTo>
                    <a:pt x="1525892" y="237959"/>
                  </a:lnTo>
                  <a:lnTo>
                    <a:pt x="1534210" y="244055"/>
                  </a:lnTo>
                  <a:lnTo>
                    <a:pt x="1545285" y="246164"/>
                  </a:lnTo>
                  <a:lnTo>
                    <a:pt x="1553883" y="244817"/>
                  </a:lnTo>
                  <a:lnTo>
                    <a:pt x="1560703" y="240969"/>
                  </a:lnTo>
                  <a:lnTo>
                    <a:pt x="1562823" y="238226"/>
                  </a:lnTo>
                  <a:lnTo>
                    <a:pt x="1565414" y="234886"/>
                  </a:lnTo>
                  <a:lnTo>
                    <a:pt x="1567751" y="226860"/>
                  </a:lnTo>
                  <a:lnTo>
                    <a:pt x="1558277" y="226860"/>
                  </a:lnTo>
                  <a:lnTo>
                    <a:pt x="1557680" y="230187"/>
                  </a:lnTo>
                  <a:lnTo>
                    <a:pt x="1556296" y="232968"/>
                  </a:lnTo>
                  <a:lnTo>
                    <a:pt x="1551825" y="237223"/>
                  </a:lnTo>
                  <a:lnTo>
                    <a:pt x="1549095" y="238226"/>
                  </a:lnTo>
                  <a:lnTo>
                    <a:pt x="1544777" y="238226"/>
                  </a:lnTo>
                  <a:lnTo>
                    <a:pt x="1537690" y="236626"/>
                  </a:lnTo>
                  <a:lnTo>
                    <a:pt x="1532547" y="232067"/>
                  </a:lnTo>
                  <a:lnTo>
                    <a:pt x="1529435" y="225336"/>
                  </a:lnTo>
                  <a:lnTo>
                    <a:pt x="1528457" y="217233"/>
                  </a:lnTo>
                  <a:lnTo>
                    <a:pt x="1529435" y="209156"/>
                  </a:lnTo>
                  <a:lnTo>
                    <a:pt x="1532547" y="202438"/>
                  </a:lnTo>
                  <a:lnTo>
                    <a:pt x="1537690" y="197878"/>
                  </a:lnTo>
                  <a:lnTo>
                    <a:pt x="1544777" y="196253"/>
                  </a:lnTo>
                  <a:lnTo>
                    <a:pt x="1549095" y="196253"/>
                  </a:lnTo>
                  <a:lnTo>
                    <a:pt x="1551876" y="197294"/>
                  </a:lnTo>
                  <a:lnTo>
                    <a:pt x="1554111" y="199428"/>
                  </a:lnTo>
                  <a:lnTo>
                    <a:pt x="1556346" y="201510"/>
                  </a:lnTo>
                  <a:lnTo>
                    <a:pt x="1557731" y="204241"/>
                  </a:lnTo>
                  <a:lnTo>
                    <a:pt x="1558277" y="207606"/>
                  </a:lnTo>
                  <a:lnTo>
                    <a:pt x="1567751" y="207606"/>
                  </a:lnTo>
                  <a:close/>
                </a:path>
                <a:path w="2160270" h="253364">
                  <a:moveTo>
                    <a:pt x="1598117" y="50152"/>
                  </a:moveTo>
                  <a:lnTo>
                    <a:pt x="1596136" y="38506"/>
                  </a:lnTo>
                  <a:lnTo>
                    <a:pt x="1590497" y="29298"/>
                  </a:lnTo>
                  <a:lnTo>
                    <a:pt x="1590319" y="29171"/>
                  </a:lnTo>
                  <a:lnTo>
                    <a:pt x="1588592" y="27952"/>
                  </a:lnTo>
                  <a:lnTo>
                    <a:pt x="1588592" y="50152"/>
                  </a:lnTo>
                  <a:lnTo>
                    <a:pt x="1587347" y="58940"/>
                  </a:lnTo>
                  <a:lnTo>
                    <a:pt x="1583931" y="65544"/>
                  </a:lnTo>
                  <a:lnTo>
                    <a:pt x="1578749" y="69697"/>
                  </a:lnTo>
                  <a:lnTo>
                    <a:pt x="1572221" y="71132"/>
                  </a:lnTo>
                  <a:lnTo>
                    <a:pt x="1571218" y="71132"/>
                  </a:lnTo>
                  <a:lnTo>
                    <a:pt x="1564703" y="69697"/>
                  </a:lnTo>
                  <a:lnTo>
                    <a:pt x="1559509" y="65544"/>
                  </a:lnTo>
                  <a:lnTo>
                    <a:pt x="1556080" y="58940"/>
                  </a:lnTo>
                  <a:lnTo>
                    <a:pt x="1554848" y="50152"/>
                  </a:lnTo>
                  <a:lnTo>
                    <a:pt x="1556080" y="41376"/>
                  </a:lnTo>
                  <a:lnTo>
                    <a:pt x="1559509" y="34772"/>
                  </a:lnTo>
                  <a:lnTo>
                    <a:pt x="1564703" y="30619"/>
                  </a:lnTo>
                  <a:lnTo>
                    <a:pt x="1571218" y="29171"/>
                  </a:lnTo>
                  <a:lnTo>
                    <a:pt x="1572221" y="29171"/>
                  </a:lnTo>
                  <a:lnTo>
                    <a:pt x="1578749" y="30619"/>
                  </a:lnTo>
                  <a:lnTo>
                    <a:pt x="1583931" y="34772"/>
                  </a:lnTo>
                  <a:lnTo>
                    <a:pt x="1587347" y="41376"/>
                  </a:lnTo>
                  <a:lnTo>
                    <a:pt x="1588592" y="50152"/>
                  </a:lnTo>
                  <a:lnTo>
                    <a:pt x="1588592" y="27952"/>
                  </a:lnTo>
                  <a:lnTo>
                    <a:pt x="1582064" y="23291"/>
                  </a:lnTo>
                  <a:lnTo>
                    <a:pt x="1571726" y="21234"/>
                  </a:lnTo>
                  <a:lnTo>
                    <a:pt x="1561414" y="23291"/>
                  </a:lnTo>
                  <a:lnTo>
                    <a:pt x="1552994" y="29298"/>
                  </a:lnTo>
                  <a:lnTo>
                    <a:pt x="1547355" y="38506"/>
                  </a:lnTo>
                  <a:lnTo>
                    <a:pt x="1545374" y="50152"/>
                  </a:lnTo>
                  <a:lnTo>
                    <a:pt x="1547355" y="61810"/>
                  </a:lnTo>
                  <a:lnTo>
                    <a:pt x="1552994" y="71031"/>
                  </a:lnTo>
                  <a:lnTo>
                    <a:pt x="1561414" y="77050"/>
                  </a:lnTo>
                  <a:lnTo>
                    <a:pt x="1571726" y="79070"/>
                  </a:lnTo>
                  <a:lnTo>
                    <a:pt x="1582064" y="77050"/>
                  </a:lnTo>
                  <a:lnTo>
                    <a:pt x="1590344" y="71132"/>
                  </a:lnTo>
                  <a:lnTo>
                    <a:pt x="1590497" y="71031"/>
                  </a:lnTo>
                  <a:lnTo>
                    <a:pt x="1596136" y="61810"/>
                  </a:lnTo>
                  <a:lnTo>
                    <a:pt x="1598117" y="50152"/>
                  </a:lnTo>
                  <a:close/>
                </a:path>
                <a:path w="2160270" h="253364">
                  <a:moveTo>
                    <a:pt x="1630006" y="167081"/>
                  </a:moveTo>
                  <a:lnTo>
                    <a:pt x="1620583" y="167081"/>
                  </a:lnTo>
                  <a:lnTo>
                    <a:pt x="1620583" y="197535"/>
                  </a:lnTo>
                  <a:lnTo>
                    <a:pt x="1620583" y="217233"/>
                  </a:lnTo>
                  <a:lnTo>
                    <a:pt x="1619351" y="225882"/>
                  </a:lnTo>
                  <a:lnTo>
                    <a:pt x="1615871" y="232549"/>
                  </a:lnTo>
                  <a:lnTo>
                    <a:pt x="1610626" y="236816"/>
                  </a:lnTo>
                  <a:lnTo>
                    <a:pt x="1604162" y="238226"/>
                  </a:lnTo>
                  <a:lnTo>
                    <a:pt x="1603375" y="238226"/>
                  </a:lnTo>
                  <a:lnTo>
                    <a:pt x="1596809" y="236766"/>
                  </a:lnTo>
                  <a:lnTo>
                    <a:pt x="1591767" y="232575"/>
                  </a:lnTo>
                  <a:lnTo>
                    <a:pt x="1588528" y="225958"/>
                  </a:lnTo>
                  <a:lnTo>
                    <a:pt x="1587398" y="217233"/>
                  </a:lnTo>
                  <a:lnTo>
                    <a:pt x="1588528" y="208521"/>
                  </a:lnTo>
                  <a:lnTo>
                    <a:pt x="1591767" y="201917"/>
                  </a:lnTo>
                  <a:lnTo>
                    <a:pt x="1596809" y="197726"/>
                  </a:lnTo>
                  <a:lnTo>
                    <a:pt x="1603375" y="196253"/>
                  </a:lnTo>
                  <a:lnTo>
                    <a:pt x="1604162" y="196253"/>
                  </a:lnTo>
                  <a:lnTo>
                    <a:pt x="1610626" y="197700"/>
                  </a:lnTo>
                  <a:lnTo>
                    <a:pt x="1615871" y="201968"/>
                  </a:lnTo>
                  <a:lnTo>
                    <a:pt x="1619351" y="208622"/>
                  </a:lnTo>
                  <a:lnTo>
                    <a:pt x="1620583" y="217233"/>
                  </a:lnTo>
                  <a:lnTo>
                    <a:pt x="1620583" y="197535"/>
                  </a:lnTo>
                  <a:lnTo>
                    <a:pt x="1619834" y="196253"/>
                  </a:lnTo>
                  <a:lnTo>
                    <a:pt x="1619046" y="194868"/>
                  </a:lnTo>
                  <a:lnTo>
                    <a:pt x="1616671" y="192633"/>
                  </a:lnTo>
                  <a:lnTo>
                    <a:pt x="1613395" y="190944"/>
                  </a:lnTo>
                  <a:lnTo>
                    <a:pt x="1610118" y="189204"/>
                  </a:lnTo>
                  <a:lnTo>
                    <a:pt x="1606600" y="188315"/>
                  </a:lnTo>
                  <a:lnTo>
                    <a:pt x="1602828" y="188315"/>
                  </a:lnTo>
                  <a:lnTo>
                    <a:pt x="1592973" y="190284"/>
                  </a:lnTo>
                  <a:lnTo>
                    <a:pt x="1584998" y="196088"/>
                  </a:lnTo>
                  <a:lnTo>
                    <a:pt x="1579702" y="205232"/>
                  </a:lnTo>
                  <a:lnTo>
                    <a:pt x="1577873" y="217233"/>
                  </a:lnTo>
                  <a:lnTo>
                    <a:pt x="1579587" y="229323"/>
                  </a:lnTo>
                  <a:lnTo>
                    <a:pt x="1584642" y="238480"/>
                  </a:lnTo>
                  <a:lnTo>
                    <a:pt x="1592364" y="244246"/>
                  </a:lnTo>
                  <a:lnTo>
                    <a:pt x="1602130" y="246164"/>
                  </a:lnTo>
                  <a:lnTo>
                    <a:pt x="1609623" y="246164"/>
                  </a:lnTo>
                  <a:lnTo>
                    <a:pt x="1617611" y="242290"/>
                  </a:lnTo>
                  <a:lnTo>
                    <a:pt x="1619859" y="238226"/>
                  </a:lnTo>
                  <a:lnTo>
                    <a:pt x="1620583" y="236931"/>
                  </a:lnTo>
                  <a:lnTo>
                    <a:pt x="1620583" y="245122"/>
                  </a:lnTo>
                  <a:lnTo>
                    <a:pt x="1630006" y="245122"/>
                  </a:lnTo>
                  <a:lnTo>
                    <a:pt x="1630006" y="236931"/>
                  </a:lnTo>
                  <a:lnTo>
                    <a:pt x="1630006" y="197535"/>
                  </a:lnTo>
                  <a:lnTo>
                    <a:pt x="1630006" y="167081"/>
                  </a:lnTo>
                  <a:close/>
                </a:path>
                <a:path w="2160270" h="253364">
                  <a:moveTo>
                    <a:pt x="1642160" y="21780"/>
                  </a:moveTo>
                  <a:lnTo>
                    <a:pt x="1633283" y="21780"/>
                  </a:lnTo>
                  <a:lnTo>
                    <a:pt x="1629867" y="22910"/>
                  </a:lnTo>
                  <a:lnTo>
                    <a:pt x="1623809" y="27381"/>
                  </a:lnTo>
                  <a:lnTo>
                    <a:pt x="1621777" y="30607"/>
                  </a:lnTo>
                  <a:lnTo>
                    <a:pt x="1620634" y="34721"/>
                  </a:lnTo>
                  <a:lnTo>
                    <a:pt x="1620634" y="22326"/>
                  </a:lnTo>
                  <a:lnTo>
                    <a:pt x="1611706" y="22326"/>
                  </a:lnTo>
                  <a:lnTo>
                    <a:pt x="1611706" y="78028"/>
                  </a:lnTo>
                  <a:lnTo>
                    <a:pt x="1621180" y="78028"/>
                  </a:lnTo>
                  <a:lnTo>
                    <a:pt x="1621180" y="50203"/>
                  </a:lnTo>
                  <a:lnTo>
                    <a:pt x="1622310" y="42075"/>
                  </a:lnTo>
                  <a:lnTo>
                    <a:pt x="1625587" y="35979"/>
                  </a:lnTo>
                  <a:lnTo>
                    <a:pt x="1627276" y="34721"/>
                  </a:lnTo>
                  <a:lnTo>
                    <a:pt x="1630781" y="32143"/>
                  </a:lnTo>
                  <a:lnTo>
                    <a:pt x="1637703" y="30810"/>
                  </a:lnTo>
                  <a:lnTo>
                    <a:pt x="1642160" y="30810"/>
                  </a:lnTo>
                  <a:lnTo>
                    <a:pt x="1642160" y="21780"/>
                  </a:lnTo>
                  <a:close/>
                </a:path>
                <a:path w="2160270" h="253364">
                  <a:moveTo>
                    <a:pt x="1696834" y="220014"/>
                  </a:moveTo>
                  <a:lnTo>
                    <a:pt x="1672678" y="196303"/>
                  </a:lnTo>
                  <a:lnTo>
                    <a:pt x="1666773" y="196303"/>
                  </a:lnTo>
                  <a:lnTo>
                    <a:pt x="1660867" y="198488"/>
                  </a:lnTo>
                  <a:lnTo>
                    <a:pt x="1656905" y="202399"/>
                  </a:lnTo>
                  <a:lnTo>
                    <a:pt x="1662455" y="176314"/>
                  </a:lnTo>
                  <a:lnTo>
                    <a:pt x="1695996" y="176314"/>
                  </a:lnTo>
                  <a:lnTo>
                    <a:pt x="1695996" y="167081"/>
                  </a:lnTo>
                  <a:lnTo>
                    <a:pt x="1655013" y="167081"/>
                  </a:lnTo>
                  <a:lnTo>
                    <a:pt x="1645589" y="213067"/>
                  </a:lnTo>
                  <a:lnTo>
                    <a:pt x="1655267" y="213067"/>
                  </a:lnTo>
                  <a:lnTo>
                    <a:pt x="1656854" y="210489"/>
                  </a:lnTo>
                  <a:lnTo>
                    <a:pt x="1659039" y="208559"/>
                  </a:lnTo>
                  <a:lnTo>
                    <a:pt x="1661807" y="207111"/>
                  </a:lnTo>
                  <a:lnTo>
                    <a:pt x="1664589" y="205727"/>
                  </a:lnTo>
                  <a:lnTo>
                    <a:pt x="1667370" y="205028"/>
                  </a:lnTo>
                  <a:lnTo>
                    <a:pt x="1680171" y="205028"/>
                  </a:lnTo>
                  <a:lnTo>
                    <a:pt x="1687017" y="211582"/>
                  </a:lnTo>
                  <a:lnTo>
                    <a:pt x="1687017" y="230187"/>
                  </a:lnTo>
                  <a:lnTo>
                    <a:pt x="1680070" y="237477"/>
                  </a:lnTo>
                  <a:lnTo>
                    <a:pt x="1660664" y="237477"/>
                  </a:lnTo>
                  <a:lnTo>
                    <a:pt x="1653628" y="232918"/>
                  </a:lnTo>
                  <a:lnTo>
                    <a:pt x="1652536" y="224675"/>
                  </a:lnTo>
                  <a:lnTo>
                    <a:pt x="1642757" y="224675"/>
                  </a:lnTo>
                  <a:lnTo>
                    <a:pt x="1645373" y="233857"/>
                  </a:lnTo>
                  <a:lnTo>
                    <a:pt x="1651317" y="240626"/>
                  </a:lnTo>
                  <a:lnTo>
                    <a:pt x="1659775" y="244805"/>
                  </a:lnTo>
                  <a:lnTo>
                    <a:pt x="1669897" y="246164"/>
                  </a:lnTo>
                  <a:lnTo>
                    <a:pt x="1680425" y="244309"/>
                  </a:lnTo>
                  <a:lnTo>
                    <a:pt x="1689036" y="238848"/>
                  </a:lnTo>
                  <a:lnTo>
                    <a:pt x="1689976" y="237477"/>
                  </a:lnTo>
                  <a:lnTo>
                    <a:pt x="1694802" y="230505"/>
                  </a:lnTo>
                  <a:lnTo>
                    <a:pt x="1696834" y="220014"/>
                  </a:lnTo>
                  <a:close/>
                </a:path>
                <a:path w="2160270" h="253364">
                  <a:moveTo>
                    <a:pt x="1736318" y="40970"/>
                  </a:moveTo>
                  <a:lnTo>
                    <a:pt x="1716633" y="21234"/>
                  </a:lnTo>
                  <a:lnTo>
                    <a:pt x="1708645" y="21234"/>
                  </a:lnTo>
                  <a:lnTo>
                    <a:pt x="1701800" y="24650"/>
                  </a:lnTo>
                  <a:lnTo>
                    <a:pt x="1697824" y="31991"/>
                  </a:lnTo>
                  <a:lnTo>
                    <a:pt x="1696466" y="29019"/>
                  </a:lnTo>
                  <a:lnTo>
                    <a:pt x="1694548" y="24803"/>
                  </a:lnTo>
                  <a:lnTo>
                    <a:pt x="1688007" y="21234"/>
                  </a:lnTo>
                  <a:lnTo>
                    <a:pt x="1671929" y="21234"/>
                  </a:lnTo>
                  <a:lnTo>
                    <a:pt x="1665935" y="24853"/>
                  </a:lnTo>
                  <a:lnTo>
                    <a:pt x="1662404" y="30454"/>
                  </a:lnTo>
                  <a:lnTo>
                    <a:pt x="1662404" y="22326"/>
                  </a:lnTo>
                  <a:lnTo>
                    <a:pt x="1652930" y="22326"/>
                  </a:lnTo>
                  <a:lnTo>
                    <a:pt x="1652930" y="78028"/>
                  </a:lnTo>
                  <a:lnTo>
                    <a:pt x="1662404" y="78028"/>
                  </a:lnTo>
                  <a:lnTo>
                    <a:pt x="1662303" y="37198"/>
                  </a:lnTo>
                  <a:lnTo>
                    <a:pt x="1667903" y="30454"/>
                  </a:lnTo>
                  <a:lnTo>
                    <a:pt x="1669110" y="29019"/>
                  </a:lnTo>
                  <a:lnTo>
                    <a:pt x="1677289" y="29171"/>
                  </a:lnTo>
                  <a:lnTo>
                    <a:pt x="1686026" y="29171"/>
                  </a:lnTo>
                  <a:lnTo>
                    <a:pt x="1689836" y="34124"/>
                  </a:lnTo>
                  <a:lnTo>
                    <a:pt x="1689836" y="78028"/>
                  </a:lnTo>
                  <a:lnTo>
                    <a:pt x="1699310" y="78028"/>
                  </a:lnTo>
                  <a:lnTo>
                    <a:pt x="1699221" y="37198"/>
                  </a:lnTo>
                  <a:lnTo>
                    <a:pt x="1703539" y="31991"/>
                  </a:lnTo>
                  <a:lnTo>
                    <a:pt x="1706016" y="29019"/>
                  </a:lnTo>
                  <a:lnTo>
                    <a:pt x="1714246" y="29171"/>
                  </a:lnTo>
                  <a:lnTo>
                    <a:pt x="1723034" y="29171"/>
                  </a:lnTo>
                  <a:lnTo>
                    <a:pt x="1726844" y="34124"/>
                  </a:lnTo>
                  <a:lnTo>
                    <a:pt x="1726844" y="78028"/>
                  </a:lnTo>
                  <a:lnTo>
                    <a:pt x="1736318" y="78028"/>
                  </a:lnTo>
                  <a:lnTo>
                    <a:pt x="1736318" y="40970"/>
                  </a:lnTo>
                  <a:close/>
                </a:path>
                <a:path w="2160270" h="253364">
                  <a:moveTo>
                    <a:pt x="1756816" y="207606"/>
                  </a:moveTo>
                  <a:lnTo>
                    <a:pt x="1734337" y="188315"/>
                  </a:lnTo>
                  <a:lnTo>
                    <a:pt x="1723263" y="190449"/>
                  </a:lnTo>
                  <a:lnTo>
                    <a:pt x="1714957" y="196545"/>
                  </a:lnTo>
                  <a:lnTo>
                    <a:pt x="1709750" y="205765"/>
                  </a:lnTo>
                  <a:lnTo>
                    <a:pt x="1708048" y="217233"/>
                  </a:lnTo>
                  <a:lnTo>
                    <a:pt x="1709750" y="228727"/>
                  </a:lnTo>
                  <a:lnTo>
                    <a:pt x="1714957" y="237959"/>
                  </a:lnTo>
                  <a:lnTo>
                    <a:pt x="1723263" y="244055"/>
                  </a:lnTo>
                  <a:lnTo>
                    <a:pt x="1734337" y="246164"/>
                  </a:lnTo>
                  <a:lnTo>
                    <a:pt x="1742922" y="244817"/>
                  </a:lnTo>
                  <a:lnTo>
                    <a:pt x="1749742" y="240969"/>
                  </a:lnTo>
                  <a:lnTo>
                    <a:pt x="1751863" y="238226"/>
                  </a:lnTo>
                  <a:lnTo>
                    <a:pt x="1754466" y="234886"/>
                  </a:lnTo>
                  <a:lnTo>
                    <a:pt x="1756816" y="226860"/>
                  </a:lnTo>
                  <a:lnTo>
                    <a:pt x="1747342" y="226860"/>
                  </a:lnTo>
                  <a:lnTo>
                    <a:pt x="1746745" y="230187"/>
                  </a:lnTo>
                  <a:lnTo>
                    <a:pt x="1745348" y="232968"/>
                  </a:lnTo>
                  <a:lnTo>
                    <a:pt x="1740890" y="237223"/>
                  </a:lnTo>
                  <a:lnTo>
                    <a:pt x="1738160" y="238226"/>
                  </a:lnTo>
                  <a:lnTo>
                    <a:pt x="1733842" y="238226"/>
                  </a:lnTo>
                  <a:lnTo>
                    <a:pt x="1726742" y="236626"/>
                  </a:lnTo>
                  <a:lnTo>
                    <a:pt x="1721599" y="232067"/>
                  </a:lnTo>
                  <a:lnTo>
                    <a:pt x="1718475" y="225336"/>
                  </a:lnTo>
                  <a:lnTo>
                    <a:pt x="1717471" y="217233"/>
                  </a:lnTo>
                  <a:lnTo>
                    <a:pt x="1718475" y="209156"/>
                  </a:lnTo>
                  <a:lnTo>
                    <a:pt x="1721599" y="202438"/>
                  </a:lnTo>
                  <a:lnTo>
                    <a:pt x="1726742" y="197878"/>
                  </a:lnTo>
                  <a:lnTo>
                    <a:pt x="1733842" y="196253"/>
                  </a:lnTo>
                  <a:lnTo>
                    <a:pt x="1738160" y="196253"/>
                  </a:lnTo>
                  <a:lnTo>
                    <a:pt x="1740941" y="197294"/>
                  </a:lnTo>
                  <a:lnTo>
                    <a:pt x="1743176" y="199428"/>
                  </a:lnTo>
                  <a:lnTo>
                    <a:pt x="1745399" y="201510"/>
                  </a:lnTo>
                  <a:lnTo>
                    <a:pt x="1746796" y="204241"/>
                  </a:lnTo>
                  <a:lnTo>
                    <a:pt x="1747342" y="207606"/>
                  </a:lnTo>
                  <a:lnTo>
                    <a:pt x="1756816" y="207606"/>
                  </a:lnTo>
                  <a:close/>
                </a:path>
                <a:path w="2160270" h="253364">
                  <a:moveTo>
                    <a:pt x="1792833" y="167081"/>
                  </a:moveTo>
                  <a:lnTo>
                    <a:pt x="1785391" y="167081"/>
                  </a:lnTo>
                  <a:lnTo>
                    <a:pt x="1765198" y="186728"/>
                  </a:lnTo>
                  <a:lnTo>
                    <a:pt x="1765198" y="198678"/>
                  </a:lnTo>
                  <a:lnTo>
                    <a:pt x="1783257" y="181317"/>
                  </a:lnTo>
                  <a:lnTo>
                    <a:pt x="1783257" y="245122"/>
                  </a:lnTo>
                  <a:lnTo>
                    <a:pt x="1792833" y="245122"/>
                  </a:lnTo>
                  <a:lnTo>
                    <a:pt x="1792833" y="181317"/>
                  </a:lnTo>
                  <a:lnTo>
                    <a:pt x="1792833" y="167081"/>
                  </a:lnTo>
                  <a:close/>
                </a:path>
                <a:path w="2160270" h="253364">
                  <a:moveTo>
                    <a:pt x="1793074" y="39382"/>
                  </a:moveTo>
                  <a:lnTo>
                    <a:pt x="1791589" y="32219"/>
                  </a:lnTo>
                  <a:lnTo>
                    <a:pt x="1789404" y="29171"/>
                  </a:lnTo>
                  <a:lnTo>
                    <a:pt x="1787474" y="26466"/>
                  </a:lnTo>
                  <a:lnTo>
                    <a:pt x="1780743" y="22631"/>
                  </a:lnTo>
                  <a:lnTo>
                    <a:pt x="1771446" y="21234"/>
                  </a:lnTo>
                  <a:lnTo>
                    <a:pt x="1763483" y="22352"/>
                  </a:lnTo>
                  <a:lnTo>
                    <a:pt x="1756829" y="25666"/>
                  </a:lnTo>
                  <a:lnTo>
                    <a:pt x="1752295" y="31000"/>
                  </a:lnTo>
                  <a:lnTo>
                    <a:pt x="1750707" y="38100"/>
                  </a:lnTo>
                  <a:lnTo>
                    <a:pt x="1750707" y="42506"/>
                  </a:lnTo>
                  <a:lnTo>
                    <a:pt x="1752193" y="45986"/>
                  </a:lnTo>
                  <a:lnTo>
                    <a:pt x="1757959" y="51041"/>
                  </a:lnTo>
                  <a:lnTo>
                    <a:pt x="1761820" y="52781"/>
                  </a:lnTo>
                  <a:lnTo>
                    <a:pt x="1774774" y="55359"/>
                  </a:lnTo>
                  <a:lnTo>
                    <a:pt x="1780819" y="56654"/>
                  </a:lnTo>
                  <a:lnTo>
                    <a:pt x="1783105" y="59029"/>
                  </a:lnTo>
                  <a:lnTo>
                    <a:pt x="1783105" y="65430"/>
                  </a:lnTo>
                  <a:lnTo>
                    <a:pt x="1782064" y="67462"/>
                  </a:lnTo>
                  <a:lnTo>
                    <a:pt x="1779981" y="68910"/>
                  </a:lnTo>
                  <a:lnTo>
                    <a:pt x="1777949" y="70396"/>
                  </a:lnTo>
                  <a:lnTo>
                    <a:pt x="1775269" y="71132"/>
                  </a:lnTo>
                  <a:lnTo>
                    <a:pt x="1763763" y="71132"/>
                  </a:lnTo>
                  <a:lnTo>
                    <a:pt x="1758594" y="67665"/>
                  </a:lnTo>
                  <a:lnTo>
                    <a:pt x="1758010" y="60921"/>
                  </a:lnTo>
                  <a:lnTo>
                    <a:pt x="1748523" y="60921"/>
                  </a:lnTo>
                  <a:lnTo>
                    <a:pt x="1750123" y="68224"/>
                  </a:lnTo>
                  <a:lnTo>
                    <a:pt x="1754505" y="73964"/>
                  </a:lnTo>
                  <a:lnTo>
                    <a:pt x="1761540" y="77724"/>
                  </a:lnTo>
                  <a:lnTo>
                    <a:pt x="1771103" y="79070"/>
                  </a:lnTo>
                  <a:lnTo>
                    <a:pt x="1779803" y="77901"/>
                  </a:lnTo>
                  <a:lnTo>
                    <a:pt x="1786572" y="74561"/>
                  </a:lnTo>
                  <a:lnTo>
                    <a:pt x="1789430" y="71132"/>
                  </a:lnTo>
                  <a:lnTo>
                    <a:pt x="1790966" y="69303"/>
                  </a:lnTo>
                  <a:lnTo>
                    <a:pt x="1792528" y="62407"/>
                  </a:lnTo>
                  <a:lnTo>
                    <a:pt x="1792528" y="57797"/>
                  </a:lnTo>
                  <a:lnTo>
                    <a:pt x="1791195" y="54216"/>
                  </a:lnTo>
                  <a:lnTo>
                    <a:pt x="1788464" y="51790"/>
                  </a:lnTo>
                  <a:lnTo>
                    <a:pt x="1785785" y="49352"/>
                  </a:lnTo>
                  <a:lnTo>
                    <a:pt x="1782165" y="47625"/>
                  </a:lnTo>
                  <a:lnTo>
                    <a:pt x="1762671" y="43599"/>
                  </a:lnTo>
                  <a:lnTo>
                    <a:pt x="1760232" y="41427"/>
                  </a:lnTo>
                  <a:lnTo>
                    <a:pt x="1760232" y="32893"/>
                  </a:lnTo>
                  <a:lnTo>
                    <a:pt x="1764449" y="29171"/>
                  </a:lnTo>
                  <a:lnTo>
                    <a:pt x="1778939" y="29171"/>
                  </a:lnTo>
                  <a:lnTo>
                    <a:pt x="1782953" y="33528"/>
                  </a:lnTo>
                  <a:lnTo>
                    <a:pt x="1783651" y="39382"/>
                  </a:lnTo>
                  <a:lnTo>
                    <a:pt x="1793074" y="39382"/>
                  </a:lnTo>
                  <a:close/>
                </a:path>
                <a:path w="2160270" h="253364">
                  <a:moveTo>
                    <a:pt x="1841792" y="0"/>
                  </a:moveTo>
                  <a:lnTo>
                    <a:pt x="1831771" y="0"/>
                  </a:lnTo>
                  <a:lnTo>
                    <a:pt x="1801710" y="78028"/>
                  </a:lnTo>
                  <a:lnTo>
                    <a:pt x="1811680" y="78028"/>
                  </a:lnTo>
                  <a:lnTo>
                    <a:pt x="1841792" y="0"/>
                  </a:lnTo>
                  <a:close/>
                </a:path>
                <a:path w="2160270" h="253364">
                  <a:moveTo>
                    <a:pt x="1845322" y="83439"/>
                  </a:moveTo>
                  <a:lnTo>
                    <a:pt x="165493" y="83439"/>
                  </a:lnTo>
                  <a:lnTo>
                    <a:pt x="165493" y="69850"/>
                  </a:lnTo>
                  <a:lnTo>
                    <a:pt x="167030" y="72580"/>
                  </a:lnTo>
                  <a:lnTo>
                    <a:pt x="169418" y="74803"/>
                  </a:lnTo>
                  <a:lnTo>
                    <a:pt x="175907" y="78232"/>
                  </a:lnTo>
                  <a:lnTo>
                    <a:pt x="179489" y="79070"/>
                  </a:lnTo>
                  <a:lnTo>
                    <a:pt x="183210" y="79070"/>
                  </a:lnTo>
                  <a:lnTo>
                    <a:pt x="208203" y="50152"/>
                  </a:lnTo>
                  <a:lnTo>
                    <a:pt x="206476" y="38112"/>
                  </a:lnTo>
                  <a:lnTo>
                    <a:pt x="201549" y="29171"/>
                  </a:lnTo>
                  <a:lnTo>
                    <a:pt x="201434" y="28968"/>
                  </a:lnTo>
                  <a:lnTo>
                    <a:pt x="198678" y="26911"/>
                  </a:lnTo>
                  <a:lnTo>
                    <a:pt x="198678" y="50152"/>
                  </a:lnTo>
                  <a:lnTo>
                    <a:pt x="197523" y="58877"/>
                  </a:lnTo>
                  <a:lnTo>
                    <a:pt x="194284" y="65468"/>
                  </a:lnTo>
                  <a:lnTo>
                    <a:pt x="189217" y="69672"/>
                  </a:lnTo>
                  <a:lnTo>
                    <a:pt x="182664" y="71132"/>
                  </a:lnTo>
                  <a:lnTo>
                    <a:pt x="181914" y="71132"/>
                  </a:lnTo>
                  <a:lnTo>
                    <a:pt x="176034" y="69850"/>
                  </a:lnTo>
                  <a:lnTo>
                    <a:pt x="175437" y="69723"/>
                  </a:lnTo>
                  <a:lnTo>
                    <a:pt x="170218" y="65481"/>
                  </a:lnTo>
                  <a:lnTo>
                    <a:pt x="166712" y="58801"/>
                  </a:lnTo>
                  <a:lnTo>
                    <a:pt x="165493" y="50152"/>
                  </a:lnTo>
                  <a:lnTo>
                    <a:pt x="166712" y="41541"/>
                  </a:lnTo>
                  <a:lnTo>
                    <a:pt x="170192" y="34886"/>
                  </a:lnTo>
                  <a:lnTo>
                    <a:pt x="175437" y="30619"/>
                  </a:lnTo>
                  <a:lnTo>
                    <a:pt x="176149" y="30454"/>
                  </a:lnTo>
                  <a:lnTo>
                    <a:pt x="181914" y="29171"/>
                  </a:lnTo>
                  <a:lnTo>
                    <a:pt x="182664" y="29171"/>
                  </a:lnTo>
                  <a:lnTo>
                    <a:pt x="189217" y="30645"/>
                  </a:lnTo>
                  <a:lnTo>
                    <a:pt x="194271" y="34823"/>
                  </a:lnTo>
                  <a:lnTo>
                    <a:pt x="197523" y="41440"/>
                  </a:lnTo>
                  <a:lnTo>
                    <a:pt x="198678" y="50152"/>
                  </a:lnTo>
                  <a:lnTo>
                    <a:pt x="198678" y="26911"/>
                  </a:lnTo>
                  <a:lnTo>
                    <a:pt x="193700" y="23190"/>
                  </a:lnTo>
                  <a:lnTo>
                    <a:pt x="183946" y="21234"/>
                  </a:lnTo>
                  <a:lnTo>
                    <a:pt x="176403" y="21234"/>
                  </a:lnTo>
                  <a:lnTo>
                    <a:pt x="168414" y="25146"/>
                  </a:lnTo>
                  <a:lnTo>
                    <a:pt x="165493" y="30454"/>
                  </a:lnTo>
                  <a:lnTo>
                    <a:pt x="165493" y="22326"/>
                  </a:lnTo>
                  <a:lnTo>
                    <a:pt x="156019" y="22326"/>
                  </a:lnTo>
                  <a:lnTo>
                    <a:pt x="156019" y="83439"/>
                  </a:lnTo>
                  <a:lnTo>
                    <a:pt x="0" y="83439"/>
                  </a:lnTo>
                  <a:lnTo>
                    <a:pt x="0" y="86169"/>
                  </a:lnTo>
                  <a:lnTo>
                    <a:pt x="156019" y="86169"/>
                  </a:lnTo>
                  <a:lnTo>
                    <a:pt x="156019" y="100304"/>
                  </a:lnTo>
                  <a:lnTo>
                    <a:pt x="165493" y="100304"/>
                  </a:lnTo>
                  <a:lnTo>
                    <a:pt x="165493" y="86169"/>
                  </a:lnTo>
                  <a:lnTo>
                    <a:pt x="1845322" y="86169"/>
                  </a:lnTo>
                  <a:lnTo>
                    <a:pt x="1845322" y="83439"/>
                  </a:lnTo>
                  <a:close/>
                </a:path>
                <a:path w="2160270" h="253364">
                  <a:moveTo>
                    <a:pt x="1870176" y="206121"/>
                  </a:moveTo>
                  <a:lnTo>
                    <a:pt x="1868131" y="188912"/>
                  </a:lnTo>
                  <a:lnTo>
                    <a:pt x="1862201" y="176352"/>
                  </a:lnTo>
                  <a:lnTo>
                    <a:pt x="1860397" y="174891"/>
                  </a:lnTo>
                  <a:lnTo>
                    <a:pt x="1860397" y="206121"/>
                  </a:lnTo>
                  <a:lnTo>
                    <a:pt x="1858670" y="220891"/>
                  </a:lnTo>
                  <a:lnTo>
                    <a:pt x="1854047" y="230581"/>
                  </a:lnTo>
                  <a:lnTo>
                    <a:pt x="1847621" y="235889"/>
                  </a:lnTo>
                  <a:lnTo>
                    <a:pt x="1840458" y="237477"/>
                  </a:lnTo>
                  <a:lnTo>
                    <a:pt x="1839366" y="237477"/>
                  </a:lnTo>
                  <a:lnTo>
                    <a:pt x="1832203" y="235889"/>
                  </a:lnTo>
                  <a:lnTo>
                    <a:pt x="1825790" y="230581"/>
                  </a:lnTo>
                  <a:lnTo>
                    <a:pt x="1821180" y="220891"/>
                  </a:lnTo>
                  <a:lnTo>
                    <a:pt x="1819465" y="206121"/>
                  </a:lnTo>
                  <a:lnTo>
                    <a:pt x="1821180" y="191338"/>
                  </a:lnTo>
                  <a:lnTo>
                    <a:pt x="1825790" y="181635"/>
                  </a:lnTo>
                  <a:lnTo>
                    <a:pt x="1832203" y="176326"/>
                  </a:lnTo>
                  <a:lnTo>
                    <a:pt x="1839366" y="174726"/>
                  </a:lnTo>
                  <a:lnTo>
                    <a:pt x="1840458" y="174726"/>
                  </a:lnTo>
                  <a:lnTo>
                    <a:pt x="1847621" y="176326"/>
                  </a:lnTo>
                  <a:lnTo>
                    <a:pt x="1854047" y="181635"/>
                  </a:lnTo>
                  <a:lnTo>
                    <a:pt x="1858670" y="191338"/>
                  </a:lnTo>
                  <a:lnTo>
                    <a:pt x="1860397" y="206121"/>
                  </a:lnTo>
                  <a:lnTo>
                    <a:pt x="1860397" y="174891"/>
                  </a:lnTo>
                  <a:lnTo>
                    <a:pt x="1860194" y="174726"/>
                  </a:lnTo>
                  <a:lnTo>
                    <a:pt x="1852688" y="168656"/>
                  </a:lnTo>
                  <a:lnTo>
                    <a:pt x="1839912" y="166039"/>
                  </a:lnTo>
                  <a:lnTo>
                    <a:pt x="1827149" y="168656"/>
                  </a:lnTo>
                  <a:lnTo>
                    <a:pt x="1817662" y="176352"/>
                  </a:lnTo>
                  <a:lnTo>
                    <a:pt x="1811731" y="188912"/>
                  </a:lnTo>
                  <a:lnTo>
                    <a:pt x="1809699" y="206121"/>
                  </a:lnTo>
                  <a:lnTo>
                    <a:pt x="1811731" y="223304"/>
                  </a:lnTo>
                  <a:lnTo>
                    <a:pt x="1817662" y="235864"/>
                  </a:lnTo>
                  <a:lnTo>
                    <a:pt x="1827149" y="243560"/>
                  </a:lnTo>
                  <a:lnTo>
                    <a:pt x="1839912" y="246164"/>
                  </a:lnTo>
                  <a:lnTo>
                    <a:pt x="1852688" y="243560"/>
                  </a:lnTo>
                  <a:lnTo>
                    <a:pt x="1860194" y="237477"/>
                  </a:lnTo>
                  <a:lnTo>
                    <a:pt x="1862201" y="235864"/>
                  </a:lnTo>
                  <a:lnTo>
                    <a:pt x="1868131" y="223304"/>
                  </a:lnTo>
                  <a:lnTo>
                    <a:pt x="1870176" y="206121"/>
                  </a:lnTo>
                  <a:close/>
                </a:path>
                <a:path w="2160270" h="253364">
                  <a:moveTo>
                    <a:pt x="1907679" y="167081"/>
                  </a:moveTo>
                  <a:lnTo>
                    <a:pt x="1900237" y="167081"/>
                  </a:lnTo>
                  <a:lnTo>
                    <a:pt x="1880044" y="186728"/>
                  </a:lnTo>
                  <a:lnTo>
                    <a:pt x="1880044" y="198678"/>
                  </a:lnTo>
                  <a:lnTo>
                    <a:pt x="1898103" y="181317"/>
                  </a:lnTo>
                  <a:lnTo>
                    <a:pt x="1898103" y="245122"/>
                  </a:lnTo>
                  <a:lnTo>
                    <a:pt x="1907679" y="245122"/>
                  </a:lnTo>
                  <a:lnTo>
                    <a:pt x="1907679" y="181317"/>
                  </a:lnTo>
                  <a:lnTo>
                    <a:pt x="1907679" y="167081"/>
                  </a:lnTo>
                  <a:close/>
                </a:path>
                <a:path w="2160270" h="253364">
                  <a:moveTo>
                    <a:pt x="1976183" y="219519"/>
                  </a:moveTo>
                  <a:lnTo>
                    <a:pt x="1974850" y="215506"/>
                  </a:lnTo>
                  <a:lnTo>
                    <a:pt x="1972271" y="212369"/>
                  </a:lnTo>
                  <a:lnTo>
                    <a:pt x="1969693" y="209156"/>
                  </a:lnTo>
                  <a:lnTo>
                    <a:pt x="1966366" y="207022"/>
                  </a:lnTo>
                  <a:lnTo>
                    <a:pt x="1962340" y="205879"/>
                  </a:lnTo>
                  <a:lnTo>
                    <a:pt x="1966264" y="204533"/>
                  </a:lnTo>
                  <a:lnTo>
                    <a:pt x="1969439" y="202209"/>
                  </a:lnTo>
                  <a:lnTo>
                    <a:pt x="1974303" y="195503"/>
                  </a:lnTo>
                  <a:lnTo>
                    <a:pt x="1975586" y="191541"/>
                  </a:lnTo>
                  <a:lnTo>
                    <a:pt x="1975586" y="186931"/>
                  </a:lnTo>
                  <a:lnTo>
                    <a:pt x="1950440" y="166039"/>
                  </a:lnTo>
                  <a:lnTo>
                    <a:pt x="1940674" y="167589"/>
                  </a:lnTo>
                  <a:lnTo>
                    <a:pt x="1932660" y="172161"/>
                  </a:lnTo>
                  <a:lnTo>
                    <a:pt x="1927161" y="179044"/>
                  </a:lnTo>
                  <a:lnTo>
                    <a:pt x="1924939" y="187566"/>
                  </a:lnTo>
                  <a:lnTo>
                    <a:pt x="1934514" y="187566"/>
                  </a:lnTo>
                  <a:lnTo>
                    <a:pt x="1935162" y="180276"/>
                  </a:lnTo>
                  <a:lnTo>
                    <a:pt x="1941614" y="174726"/>
                  </a:lnTo>
                  <a:lnTo>
                    <a:pt x="1959267" y="174726"/>
                  </a:lnTo>
                  <a:lnTo>
                    <a:pt x="1965769" y="179882"/>
                  </a:lnTo>
                  <a:lnTo>
                    <a:pt x="1965769" y="195707"/>
                  </a:lnTo>
                  <a:lnTo>
                    <a:pt x="1960067" y="201803"/>
                  </a:lnTo>
                  <a:lnTo>
                    <a:pt x="1945182" y="201803"/>
                  </a:lnTo>
                  <a:lnTo>
                    <a:pt x="1945182" y="210439"/>
                  </a:lnTo>
                  <a:lnTo>
                    <a:pt x="1959914" y="210439"/>
                  </a:lnTo>
                  <a:lnTo>
                    <a:pt x="1966315" y="215646"/>
                  </a:lnTo>
                  <a:lnTo>
                    <a:pt x="1966315" y="232270"/>
                  </a:lnTo>
                  <a:lnTo>
                    <a:pt x="1959267" y="237477"/>
                  </a:lnTo>
                  <a:lnTo>
                    <a:pt x="1940763" y="237477"/>
                  </a:lnTo>
                  <a:lnTo>
                    <a:pt x="1934768" y="232918"/>
                  </a:lnTo>
                  <a:lnTo>
                    <a:pt x="1933219" y="224929"/>
                  </a:lnTo>
                  <a:lnTo>
                    <a:pt x="1923453" y="224929"/>
                  </a:lnTo>
                  <a:lnTo>
                    <a:pt x="1926082" y="233819"/>
                  </a:lnTo>
                  <a:lnTo>
                    <a:pt x="1931619" y="240499"/>
                  </a:lnTo>
                  <a:lnTo>
                    <a:pt x="1939696" y="244703"/>
                  </a:lnTo>
                  <a:lnTo>
                    <a:pt x="1949996" y="246164"/>
                  </a:lnTo>
                  <a:lnTo>
                    <a:pt x="1960219" y="244652"/>
                  </a:lnTo>
                  <a:lnTo>
                    <a:pt x="1968614" y="240169"/>
                  </a:lnTo>
                  <a:lnTo>
                    <a:pt x="1970798" y="237477"/>
                  </a:lnTo>
                  <a:lnTo>
                    <a:pt x="1974227" y="233260"/>
                  </a:lnTo>
                  <a:lnTo>
                    <a:pt x="1976069" y="224929"/>
                  </a:lnTo>
                  <a:lnTo>
                    <a:pt x="1976183" y="219519"/>
                  </a:lnTo>
                  <a:close/>
                </a:path>
                <a:path w="2160270" h="253364">
                  <a:moveTo>
                    <a:pt x="2024202" y="167081"/>
                  </a:moveTo>
                  <a:lnTo>
                    <a:pt x="2001532" y="167081"/>
                  </a:lnTo>
                  <a:lnTo>
                    <a:pt x="1997811" y="170700"/>
                  </a:lnTo>
                  <a:lnTo>
                    <a:pt x="1997811" y="189407"/>
                  </a:lnTo>
                  <a:lnTo>
                    <a:pt x="1985416" y="189407"/>
                  </a:lnTo>
                  <a:lnTo>
                    <a:pt x="1985416" y="197535"/>
                  </a:lnTo>
                  <a:lnTo>
                    <a:pt x="1997811" y="197535"/>
                  </a:lnTo>
                  <a:lnTo>
                    <a:pt x="1997811" y="245122"/>
                  </a:lnTo>
                  <a:lnTo>
                    <a:pt x="2007336" y="245122"/>
                  </a:lnTo>
                  <a:lnTo>
                    <a:pt x="2007336" y="197535"/>
                  </a:lnTo>
                  <a:lnTo>
                    <a:pt x="2021433" y="197535"/>
                  </a:lnTo>
                  <a:lnTo>
                    <a:pt x="2021433" y="189407"/>
                  </a:lnTo>
                  <a:lnTo>
                    <a:pt x="2007336" y="189407"/>
                  </a:lnTo>
                  <a:lnTo>
                    <a:pt x="2007336" y="176453"/>
                  </a:lnTo>
                  <a:lnTo>
                    <a:pt x="2008428" y="175310"/>
                  </a:lnTo>
                  <a:lnTo>
                    <a:pt x="2024202" y="175310"/>
                  </a:lnTo>
                  <a:lnTo>
                    <a:pt x="2024202" y="167081"/>
                  </a:lnTo>
                  <a:close/>
                </a:path>
                <a:path w="2160270" h="253364">
                  <a:moveTo>
                    <a:pt x="2087067" y="185877"/>
                  </a:moveTo>
                  <a:lnTo>
                    <a:pt x="2085924" y="179628"/>
                  </a:lnTo>
                  <a:lnTo>
                    <a:pt x="2083181" y="174815"/>
                  </a:lnTo>
                  <a:lnTo>
                    <a:pt x="2074468" y="167779"/>
                  </a:lnTo>
                  <a:lnTo>
                    <a:pt x="2068957" y="166039"/>
                  </a:lnTo>
                  <a:lnTo>
                    <a:pt x="2056460" y="166039"/>
                  </a:lnTo>
                  <a:lnTo>
                    <a:pt x="2030056" y="200317"/>
                  </a:lnTo>
                  <a:lnTo>
                    <a:pt x="2030120" y="209054"/>
                  </a:lnTo>
                  <a:lnTo>
                    <a:pt x="2032025" y="224307"/>
                  </a:lnTo>
                  <a:lnTo>
                    <a:pt x="2037816" y="236194"/>
                  </a:lnTo>
                  <a:lnTo>
                    <a:pt x="2046897" y="243662"/>
                  </a:lnTo>
                  <a:lnTo>
                    <a:pt x="2058784" y="246164"/>
                  </a:lnTo>
                  <a:lnTo>
                    <a:pt x="2069376" y="244297"/>
                  </a:lnTo>
                  <a:lnTo>
                    <a:pt x="2077923" y="238785"/>
                  </a:lnTo>
                  <a:lnTo>
                    <a:pt x="2078685" y="237629"/>
                  </a:lnTo>
                  <a:lnTo>
                    <a:pt x="2083574" y="230263"/>
                  </a:lnTo>
                  <a:lnTo>
                    <a:pt x="2085530" y="219316"/>
                  </a:lnTo>
                  <a:lnTo>
                    <a:pt x="2083701" y="209054"/>
                  </a:lnTo>
                  <a:lnTo>
                    <a:pt x="2079307" y="202399"/>
                  </a:lnTo>
                  <a:lnTo>
                    <a:pt x="2078342" y="200939"/>
                  </a:lnTo>
                  <a:lnTo>
                    <a:pt x="2075903" y="199351"/>
                  </a:lnTo>
                  <a:lnTo>
                    <a:pt x="2075903" y="229984"/>
                  </a:lnTo>
                  <a:lnTo>
                    <a:pt x="2068309" y="237578"/>
                  </a:lnTo>
                  <a:lnTo>
                    <a:pt x="2059432" y="237426"/>
                  </a:lnTo>
                  <a:lnTo>
                    <a:pt x="2058339" y="237426"/>
                  </a:lnTo>
                  <a:lnTo>
                    <a:pt x="2049462" y="237629"/>
                  </a:lnTo>
                  <a:lnTo>
                    <a:pt x="2041321" y="229539"/>
                  </a:lnTo>
                  <a:lnTo>
                    <a:pt x="2041461" y="219316"/>
                  </a:lnTo>
                  <a:lnTo>
                    <a:pt x="2041321" y="210286"/>
                  </a:lnTo>
                  <a:lnTo>
                    <a:pt x="2044649" y="207060"/>
                  </a:lnTo>
                  <a:lnTo>
                    <a:pt x="2049462" y="202399"/>
                  </a:lnTo>
                  <a:lnTo>
                    <a:pt x="2058339" y="202552"/>
                  </a:lnTo>
                  <a:lnTo>
                    <a:pt x="2068614" y="202552"/>
                  </a:lnTo>
                  <a:lnTo>
                    <a:pt x="2075751" y="209842"/>
                  </a:lnTo>
                  <a:lnTo>
                    <a:pt x="2075815" y="224307"/>
                  </a:lnTo>
                  <a:lnTo>
                    <a:pt x="2075903" y="229984"/>
                  </a:lnTo>
                  <a:lnTo>
                    <a:pt x="2075903" y="199351"/>
                  </a:lnTo>
                  <a:lnTo>
                    <a:pt x="2070290" y="195656"/>
                  </a:lnTo>
                  <a:lnTo>
                    <a:pt x="2060371" y="193865"/>
                  </a:lnTo>
                  <a:lnTo>
                    <a:pt x="2055761" y="193865"/>
                  </a:lnTo>
                  <a:lnTo>
                    <a:pt x="2051494" y="195008"/>
                  </a:lnTo>
                  <a:lnTo>
                    <a:pt x="2043607" y="199669"/>
                  </a:lnTo>
                  <a:lnTo>
                    <a:pt x="2040674" y="202895"/>
                  </a:lnTo>
                  <a:lnTo>
                    <a:pt x="2038794" y="207060"/>
                  </a:lnTo>
                  <a:lnTo>
                    <a:pt x="2041080" y="194030"/>
                  </a:lnTo>
                  <a:lnTo>
                    <a:pt x="2046071" y="183781"/>
                  </a:lnTo>
                  <a:lnTo>
                    <a:pt x="2053158" y="177126"/>
                  </a:lnTo>
                  <a:lnTo>
                    <a:pt x="2061768" y="174815"/>
                  </a:lnTo>
                  <a:lnTo>
                    <a:pt x="2066620" y="174815"/>
                  </a:lnTo>
                  <a:lnTo>
                    <a:pt x="2077237" y="185877"/>
                  </a:lnTo>
                  <a:lnTo>
                    <a:pt x="2087067" y="185877"/>
                  </a:lnTo>
                  <a:close/>
                </a:path>
                <a:path w="2160270" h="253364">
                  <a:moveTo>
                    <a:pt x="2156168" y="218325"/>
                  </a:moveTo>
                  <a:lnTo>
                    <a:pt x="2143772" y="218325"/>
                  </a:lnTo>
                  <a:lnTo>
                    <a:pt x="2143772" y="180073"/>
                  </a:lnTo>
                  <a:lnTo>
                    <a:pt x="2143772" y="167081"/>
                  </a:lnTo>
                  <a:lnTo>
                    <a:pt x="2134197" y="167081"/>
                  </a:lnTo>
                  <a:lnTo>
                    <a:pt x="2134197" y="180073"/>
                  </a:lnTo>
                  <a:lnTo>
                    <a:pt x="2134197" y="218325"/>
                  </a:lnTo>
                  <a:lnTo>
                    <a:pt x="2105025" y="218325"/>
                  </a:lnTo>
                  <a:lnTo>
                    <a:pt x="2134197" y="180073"/>
                  </a:lnTo>
                  <a:lnTo>
                    <a:pt x="2134197" y="167081"/>
                  </a:lnTo>
                  <a:lnTo>
                    <a:pt x="2133841" y="167081"/>
                  </a:lnTo>
                  <a:lnTo>
                    <a:pt x="2095639" y="217131"/>
                  </a:lnTo>
                  <a:lnTo>
                    <a:pt x="2095639" y="227063"/>
                  </a:lnTo>
                  <a:lnTo>
                    <a:pt x="2134197" y="227063"/>
                  </a:lnTo>
                  <a:lnTo>
                    <a:pt x="2134197" y="245122"/>
                  </a:lnTo>
                  <a:lnTo>
                    <a:pt x="2143772" y="245122"/>
                  </a:lnTo>
                  <a:lnTo>
                    <a:pt x="2143772" y="227063"/>
                  </a:lnTo>
                  <a:lnTo>
                    <a:pt x="2156168" y="227063"/>
                  </a:lnTo>
                  <a:lnTo>
                    <a:pt x="2156168" y="218325"/>
                  </a:lnTo>
                  <a:close/>
                </a:path>
                <a:path w="2160270" h="253364">
                  <a:moveTo>
                    <a:pt x="2159736" y="250520"/>
                  </a:moveTo>
                  <a:lnTo>
                    <a:pt x="0" y="250520"/>
                  </a:lnTo>
                  <a:lnTo>
                    <a:pt x="0" y="253250"/>
                  </a:lnTo>
                  <a:lnTo>
                    <a:pt x="2159736" y="253250"/>
                  </a:lnTo>
                  <a:lnTo>
                    <a:pt x="2159736" y="250520"/>
                  </a:lnTo>
                  <a:close/>
                </a:path>
              </a:pathLst>
            </a:custGeom>
            <a:solidFill>
              <a:srgbClr val="BA9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4293" y="3342729"/>
              <a:ext cx="134239" cy="8017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04551" y="3342729"/>
              <a:ext cx="134302" cy="8017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127055" y="4439894"/>
              <a:ext cx="2064893" cy="26847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04551" y="4439894"/>
              <a:ext cx="155524" cy="8016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296403" y="3342729"/>
              <a:ext cx="134239" cy="801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296403" y="4289526"/>
              <a:ext cx="155473" cy="8016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296403" y="5069281"/>
              <a:ext cx="156565" cy="8017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74293" y="4150271"/>
              <a:ext cx="155473" cy="8021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74293" y="5046954"/>
              <a:ext cx="156565" cy="8017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96340" y="4151363"/>
              <a:ext cx="2203551" cy="42708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96238" y="5048046"/>
              <a:ext cx="2383332" cy="26739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917163" y="6262192"/>
              <a:ext cx="96342" cy="7912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9579521" y="1439062"/>
              <a:ext cx="445770" cy="445770"/>
            </a:xfrm>
            <a:custGeom>
              <a:avLst/>
              <a:gdLst/>
              <a:ahLst/>
              <a:cxnLst/>
              <a:rect l="l" t="t" r="r" b="b"/>
              <a:pathLst>
                <a:path w="445770" h="445769">
                  <a:moveTo>
                    <a:pt x="116585" y="444753"/>
                  </a:moveTo>
                  <a:lnTo>
                    <a:pt x="70615" y="431241"/>
                  </a:lnTo>
                  <a:lnTo>
                    <a:pt x="33623" y="402980"/>
                  </a:lnTo>
                  <a:lnTo>
                    <a:pt x="8965" y="363322"/>
                  </a:lnTo>
                  <a:lnTo>
                    <a:pt x="0" y="315620"/>
                  </a:lnTo>
                  <a:lnTo>
                    <a:pt x="0" y="129933"/>
                  </a:lnTo>
                  <a:lnTo>
                    <a:pt x="10227" y="79408"/>
                  </a:lnTo>
                  <a:lnTo>
                    <a:pt x="38100" y="38101"/>
                  </a:lnTo>
                  <a:lnTo>
                    <a:pt x="79402" y="10227"/>
                  </a:lnTo>
                  <a:lnTo>
                    <a:pt x="129921" y="0"/>
                  </a:lnTo>
                  <a:lnTo>
                    <a:pt x="315620" y="0"/>
                  </a:lnTo>
                  <a:lnTo>
                    <a:pt x="366138" y="10227"/>
                  </a:lnTo>
                  <a:lnTo>
                    <a:pt x="407441" y="38101"/>
                  </a:lnTo>
                  <a:lnTo>
                    <a:pt x="435313" y="79408"/>
                  </a:lnTo>
                  <a:lnTo>
                    <a:pt x="441664" y="110782"/>
                  </a:lnTo>
                  <a:lnTo>
                    <a:pt x="111569" y="110782"/>
                  </a:lnTo>
                  <a:lnTo>
                    <a:pt x="111569" y="161582"/>
                  </a:lnTo>
                  <a:lnTo>
                    <a:pt x="251523" y="161582"/>
                  </a:lnTo>
                  <a:lnTo>
                    <a:pt x="105765" y="280644"/>
                  </a:lnTo>
                  <a:lnTo>
                    <a:pt x="105765" y="333971"/>
                  </a:lnTo>
                  <a:lnTo>
                    <a:pt x="253161" y="333971"/>
                  </a:lnTo>
                  <a:lnTo>
                    <a:pt x="116585" y="444753"/>
                  </a:lnTo>
                  <a:close/>
                </a:path>
                <a:path w="445770" h="445769">
                  <a:moveTo>
                    <a:pt x="315620" y="445554"/>
                  </a:moveTo>
                  <a:lnTo>
                    <a:pt x="204838" y="445554"/>
                  </a:lnTo>
                  <a:lnTo>
                    <a:pt x="338924" y="336461"/>
                  </a:lnTo>
                  <a:lnTo>
                    <a:pt x="338924" y="283171"/>
                  </a:lnTo>
                  <a:lnTo>
                    <a:pt x="193179" y="283171"/>
                  </a:lnTo>
                  <a:lnTo>
                    <a:pt x="338924" y="164058"/>
                  </a:lnTo>
                  <a:lnTo>
                    <a:pt x="338924" y="110782"/>
                  </a:lnTo>
                  <a:lnTo>
                    <a:pt x="441664" y="110782"/>
                  </a:lnTo>
                  <a:lnTo>
                    <a:pt x="445541" y="129933"/>
                  </a:lnTo>
                  <a:lnTo>
                    <a:pt x="445541" y="315620"/>
                  </a:lnTo>
                  <a:lnTo>
                    <a:pt x="435313" y="366145"/>
                  </a:lnTo>
                  <a:lnTo>
                    <a:pt x="407441" y="407452"/>
                  </a:lnTo>
                  <a:lnTo>
                    <a:pt x="366138" y="435326"/>
                  </a:lnTo>
                  <a:lnTo>
                    <a:pt x="315620" y="445554"/>
                  </a:lnTo>
                  <a:close/>
                </a:path>
              </a:pathLst>
            </a:custGeom>
            <a:solidFill>
              <a:srgbClr val="BA9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844305" y="1439062"/>
              <a:ext cx="579234" cy="445541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668337" y="2887116"/>
              <a:ext cx="1036319" cy="278765"/>
            </a:xfrm>
            <a:custGeom>
              <a:avLst/>
              <a:gdLst/>
              <a:ahLst/>
              <a:cxnLst/>
              <a:rect l="l" t="t" r="r" b="b"/>
              <a:pathLst>
                <a:path w="1036319" h="278764">
                  <a:moveTo>
                    <a:pt x="952398" y="278511"/>
                  </a:moveTo>
                  <a:lnTo>
                    <a:pt x="83540" y="278511"/>
                  </a:lnTo>
                  <a:lnTo>
                    <a:pt x="51022" y="271944"/>
                  </a:lnTo>
                  <a:lnTo>
                    <a:pt x="24468" y="254038"/>
                  </a:lnTo>
                  <a:lnTo>
                    <a:pt x="6564" y="227483"/>
                  </a:lnTo>
                  <a:lnTo>
                    <a:pt x="0" y="194970"/>
                  </a:lnTo>
                  <a:lnTo>
                    <a:pt x="0" y="83540"/>
                  </a:lnTo>
                  <a:lnTo>
                    <a:pt x="6564" y="51022"/>
                  </a:lnTo>
                  <a:lnTo>
                    <a:pt x="24468" y="24468"/>
                  </a:lnTo>
                  <a:lnTo>
                    <a:pt x="51022" y="6564"/>
                  </a:lnTo>
                  <a:lnTo>
                    <a:pt x="83540" y="0"/>
                  </a:lnTo>
                  <a:lnTo>
                    <a:pt x="952398" y="0"/>
                  </a:lnTo>
                  <a:lnTo>
                    <a:pt x="984916" y="6564"/>
                  </a:lnTo>
                  <a:lnTo>
                    <a:pt x="1011470" y="24468"/>
                  </a:lnTo>
                  <a:lnTo>
                    <a:pt x="1029374" y="51022"/>
                  </a:lnTo>
                  <a:lnTo>
                    <a:pt x="1035938" y="83540"/>
                  </a:lnTo>
                  <a:lnTo>
                    <a:pt x="1035938" y="194970"/>
                  </a:lnTo>
                  <a:lnTo>
                    <a:pt x="1029374" y="227483"/>
                  </a:lnTo>
                  <a:lnTo>
                    <a:pt x="1011470" y="254038"/>
                  </a:lnTo>
                  <a:lnTo>
                    <a:pt x="984916" y="271944"/>
                  </a:lnTo>
                  <a:lnTo>
                    <a:pt x="952398" y="278511"/>
                  </a:lnTo>
                  <a:close/>
                </a:path>
              </a:pathLst>
            </a:custGeom>
            <a:solidFill>
              <a:srgbClr val="BA9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09332" y="2986290"/>
              <a:ext cx="743585" cy="100965"/>
            </a:xfrm>
            <a:custGeom>
              <a:avLst/>
              <a:gdLst/>
              <a:ahLst/>
              <a:cxnLst/>
              <a:rect l="l" t="t" r="r" b="b"/>
              <a:pathLst>
                <a:path w="743585" h="100964">
                  <a:moveTo>
                    <a:pt x="13042" y="95389"/>
                  </a:moveTo>
                  <a:lnTo>
                    <a:pt x="0" y="95389"/>
                  </a:lnTo>
                  <a:lnTo>
                    <a:pt x="0" y="67170"/>
                  </a:lnTo>
                  <a:lnTo>
                    <a:pt x="11303" y="66967"/>
                  </a:lnTo>
                  <a:lnTo>
                    <a:pt x="14033" y="64046"/>
                  </a:lnTo>
                  <a:lnTo>
                    <a:pt x="15024" y="54610"/>
                  </a:lnTo>
                  <a:lnTo>
                    <a:pt x="15328" y="49898"/>
                  </a:lnTo>
                  <a:lnTo>
                    <a:pt x="15468" y="43992"/>
                  </a:lnTo>
                  <a:lnTo>
                    <a:pt x="15671" y="38049"/>
                  </a:lnTo>
                  <a:lnTo>
                    <a:pt x="15773" y="30213"/>
                  </a:lnTo>
                  <a:lnTo>
                    <a:pt x="15875" y="1092"/>
                  </a:lnTo>
                  <a:lnTo>
                    <a:pt x="71081" y="1092"/>
                  </a:lnTo>
                  <a:lnTo>
                    <a:pt x="71081" y="13042"/>
                  </a:lnTo>
                  <a:lnTo>
                    <a:pt x="28714" y="13042"/>
                  </a:lnTo>
                  <a:lnTo>
                    <a:pt x="28663" y="34874"/>
                  </a:lnTo>
                  <a:lnTo>
                    <a:pt x="28442" y="43992"/>
                  </a:lnTo>
                  <a:lnTo>
                    <a:pt x="28320" y="50152"/>
                  </a:lnTo>
                  <a:lnTo>
                    <a:pt x="28117" y="55359"/>
                  </a:lnTo>
                  <a:lnTo>
                    <a:pt x="27774" y="58242"/>
                  </a:lnTo>
                  <a:lnTo>
                    <a:pt x="27330" y="62407"/>
                  </a:lnTo>
                  <a:lnTo>
                    <a:pt x="26085" y="65379"/>
                  </a:lnTo>
                  <a:lnTo>
                    <a:pt x="24053" y="67170"/>
                  </a:lnTo>
                  <a:lnTo>
                    <a:pt x="82588" y="67170"/>
                  </a:lnTo>
                  <a:lnTo>
                    <a:pt x="82588" y="79070"/>
                  </a:lnTo>
                  <a:lnTo>
                    <a:pt x="13042" y="79070"/>
                  </a:lnTo>
                  <a:lnTo>
                    <a:pt x="13042" y="95389"/>
                  </a:lnTo>
                  <a:close/>
                </a:path>
                <a:path w="743585" h="100964">
                  <a:moveTo>
                    <a:pt x="71081" y="67170"/>
                  </a:moveTo>
                  <a:lnTo>
                    <a:pt x="57734" y="67170"/>
                  </a:lnTo>
                  <a:lnTo>
                    <a:pt x="57734" y="13042"/>
                  </a:lnTo>
                  <a:lnTo>
                    <a:pt x="71081" y="13042"/>
                  </a:lnTo>
                  <a:lnTo>
                    <a:pt x="71081" y="67170"/>
                  </a:lnTo>
                  <a:close/>
                </a:path>
                <a:path w="743585" h="100964">
                  <a:moveTo>
                    <a:pt x="82588" y="95389"/>
                  </a:moveTo>
                  <a:lnTo>
                    <a:pt x="69595" y="95389"/>
                  </a:lnTo>
                  <a:lnTo>
                    <a:pt x="69595" y="79070"/>
                  </a:lnTo>
                  <a:lnTo>
                    <a:pt x="82588" y="79070"/>
                  </a:lnTo>
                  <a:lnTo>
                    <a:pt x="82588" y="95389"/>
                  </a:lnTo>
                  <a:close/>
                </a:path>
                <a:path w="743585" h="100964">
                  <a:moveTo>
                    <a:pt x="116725" y="80162"/>
                  </a:moveTo>
                  <a:lnTo>
                    <a:pt x="105807" y="78065"/>
                  </a:lnTo>
                  <a:lnTo>
                    <a:pt x="97081" y="72009"/>
                  </a:lnTo>
                  <a:lnTo>
                    <a:pt x="91333" y="62799"/>
                  </a:lnTo>
                  <a:lnTo>
                    <a:pt x="89344" y="51244"/>
                  </a:lnTo>
                  <a:lnTo>
                    <a:pt x="91344" y="39636"/>
                  </a:lnTo>
                  <a:lnTo>
                    <a:pt x="97081" y="30430"/>
                  </a:lnTo>
                  <a:lnTo>
                    <a:pt x="105807" y="24371"/>
                  </a:lnTo>
                  <a:lnTo>
                    <a:pt x="116725" y="22275"/>
                  </a:lnTo>
                  <a:lnTo>
                    <a:pt x="127644" y="24371"/>
                  </a:lnTo>
                  <a:lnTo>
                    <a:pt x="136369" y="30430"/>
                  </a:lnTo>
                  <a:lnTo>
                    <a:pt x="137840" y="32791"/>
                  </a:lnTo>
                  <a:lnTo>
                    <a:pt x="107899" y="32791"/>
                  </a:lnTo>
                  <a:lnTo>
                    <a:pt x="102235" y="39636"/>
                  </a:lnTo>
                  <a:lnTo>
                    <a:pt x="102235" y="62801"/>
                  </a:lnTo>
                  <a:lnTo>
                    <a:pt x="107899" y="69646"/>
                  </a:lnTo>
                  <a:lnTo>
                    <a:pt x="137843" y="69646"/>
                  </a:lnTo>
                  <a:lnTo>
                    <a:pt x="136369" y="72009"/>
                  </a:lnTo>
                  <a:lnTo>
                    <a:pt x="127644" y="78065"/>
                  </a:lnTo>
                  <a:lnTo>
                    <a:pt x="116725" y="80162"/>
                  </a:lnTo>
                  <a:close/>
                </a:path>
                <a:path w="743585" h="100964">
                  <a:moveTo>
                    <a:pt x="137843" y="69646"/>
                  </a:moveTo>
                  <a:lnTo>
                    <a:pt x="125552" y="69646"/>
                  </a:lnTo>
                  <a:lnTo>
                    <a:pt x="131216" y="62801"/>
                  </a:lnTo>
                  <a:lnTo>
                    <a:pt x="131216" y="39636"/>
                  </a:lnTo>
                  <a:lnTo>
                    <a:pt x="125552" y="32791"/>
                  </a:lnTo>
                  <a:lnTo>
                    <a:pt x="137840" y="32791"/>
                  </a:lnTo>
                  <a:lnTo>
                    <a:pt x="142118" y="39654"/>
                  </a:lnTo>
                  <a:lnTo>
                    <a:pt x="144106" y="51244"/>
                  </a:lnTo>
                  <a:lnTo>
                    <a:pt x="142116" y="62801"/>
                  </a:lnTo>
                  <a:lnTo>
                    <a:pt x="137843" y="69646"/>
                  </a:lnTo>
                  <a:close/>
                </a:path>
                <a:path w="743585" h="100964">
                  <a:moveTo>
                    <a:pt x="194665" y="24993"/>
                  </a:moveTo>
                  <a:lnTo>
                    <a:pt x="181368" y="24993"/>
                  </a:lnTo>
                  <a:lnTo>
                    <a:pt x="183347" y="14657"/>
                  </a:lnTo>
                  <a:lnTo>
                    <a:pt x="188987" y="6729"/>
                  </a:lnTo>
                  <a:lnTo>
                    <a:pt x="197501" y="1685"/>
                  </a:lnTo>
                  <a:lnTo>
                    <a:pt x="208102" y="0"/>
                  </a:lnTo>
                  <a:lnTo>
                    <a:pt x="218211" y="1477"/>
                  </a:lnTo>
                  <a:lnTo>
                    <a:pt x="226306" y="5886"/>
                  </a:lnTo>
                  <a:lnTo>
                    <a:pt x="230561" y="11353"/>
                  </a:lnTo>
                  <a:lnTo>
                    <a:pt x="200063" y="11353"/>
                  </a:lnTo>
                  <a:lnTo>
                    <a:pt x="194754" y="16814"/>
                  </a:lnTo>
                  <a:lnTo>
                    <a:pt x="194665" y="24993"/>
                  </a:lnTo>
                  <a:close/>
                </a:path>
                <a:path w="743585" h="100964">
                  <a:moveTo>
                    <a:pt x="234543" y="79070"/>
                  </a:moveTo>
                  <a:lnTo>
                    <a:pt x="180619" y="79070"/>
                  </a:lnTo>
                  <a:lnTo>
                    <a:pt x="180619" y="66268"/>
                  </a:lnTo>
                  <a:lnTo>
                    <a:pt x="211429" y="37198"/>
                  </a:lnTo>
                  <a:lnTo>
                    <a:pt x="213664" y="34975"/>
                  </a:lnTo>
                  <a:lnTo>
                    <a:pt x="220306" y="24206"/>
                  </a:lnTo>
                  <a:lnTo>
                    <a:pt x="220306" y="15824"/>
                  </a:lnTo>
                  <a:lnTo>
                    <a:pt x="215404" y="11353"/>
                  </a:lnTo>
                  <a:lnTo>
                    <a:pt x="230561" y="11353"/>
                  </a:lnTo>
                  <a:lnTo>
                    <a:pt x="231635" y="12733"/>
                  </a:lnTo>
                  <a:lnTo>
                    <a:pt x="233451" y="21526"/>
                  </a:lnTo>
                  <a:lnTo>
                    <a:pt x="233451" y="28524"/>
                  </a:lnTo>
                  <a:lnTo>
                    <a:pt x="196646" y="67411"/>
                  </a:lnTo>
                  <a:lnTo>
                    <a:pt x="234543" y="67411"/>
                  </a:lnTo>
                  <a:lnTo>
                    <a:pt x="234543" y="79070"/>
                  </a:lnTo>
                  <a:close/>
                </a:path>
                <a:path w="743585" h="100964">
                  <a:moveTo>
                    <a:pt x="269519" y="79070"/>
                  </a:moveTo>
                  <a:lnTo>
                    <a:pt x="256032" y="79070"/>
                  </a:lnTo>
                  <a:lnTo>
                    <a:pt x="256032" y="73520"/>
                  </a:lnTo>
                  <a:lnTo>
                    <a:pt x="267564" y="29407"/>
                  </a:lnTo>
                  <a:lnTo>
                    <a:pt x="283311" y="13042"/>
                  </a:lnTo>
                  <a:lnTo>
                    <a:pt x="242887" y="13042"/>
                  </a:lnTo>
                  <a:lnTo>
                    <a:pt x="242887" y="1092"/>
                  </a:lnTo>
                  <a:lnTo>
                    <a:pt x="298195" y="1092"/>
                  </a:lnTo>
                  <a:lnTo>
                    <a:pt x="298195" y="12649"/>
                  </a:lnTo>
                  <a:lnTo>
                    <a:pt x="291650" y="17404"/>
                  </a:lnTo>
                  <a:lnTo>
                    <a:pt x="285919" y="22898"/>
                  </a:lnTo>
                  <a:lnTo>
                    <a:pt x="269984" y="62972"/>
                  </a:lnTo>
                  <a:lnTo>
                    <a:pt x="269538" y="73520"/>
                  </a:lnTo>
                  <a:lnTo>
                    <a:pt x="269519" y="79070"/>
                  </a:lnTo>
                  <a:close/>
                </a:path>
                <a:path w="743585" h="100964">
                  <a:moveTo>
                    <a:pt x="346468" y="40182"/>
                  </a:moveTo>
                  <a:lnTo>
                    <a:pt x="333616" y="40182"/>
                  </a:lnTo>
                  <a:lnTo>
                    <a:pt x="335727" y="33028"/>
                  </a:lnTo>
                  <a:lnTo>
                    <a:pt x="340664" y="27319"/>
                  </a:lnTo>
                  <a:lnTo>
                    <a:pt x="347907" y="23564"/>
                  </a:lnTo>
                  <a:lnTo>
                    <a:pt x="356933" y="22275"/>
                  </a:lnTo>
                  <a:lnTo>
                    <a:pt x="366521" y="23746"/>
                  </a:lnTo>
                  <a:lnTo>
                    <a:pt x="373784" y="27909"/>
                  </a:lnTo>
                  <a:lnTo>
                    <a:pt x="377252" y="32791"/>
                  </a:lnTo>
                  <a:lnTo>
                    <a:pt x="351028" y="32791"/>
                  </a:lnTo>
                  <a:lnTo>
                    <a:pt x="346913" y="35864"/>
                  </a:lnTo>
                  <a:lnTo>
                    <a:pt x="346468" y="40182"/>
                  </a:lnTo>
                  <a:close/>
                </a:path>
                <a:path w="743585" h="100964">
                  <a:moveTo>
                    <a:pt x="340664" y="80264"/>
                  </a:moveTo>
                  <a:lnTo>
                    <a:pt x="332371" y="73317"/>
                  </a:lnTo>
                  <a:lnTo>
                    <a:pt x="332524" y="58089"/>
                  </a:lnTo>
                  <a:lnTo>
                    <a:pt x="334454" y="53771"/>
                  </a:lnTo>
                  <a:lnTo>
                    <a:pt x="342201" y="48018"/>
                  </a:lnTo>
                  <a:lnTo>
                    <a:pt x="347065" y="46329"/>
                  </a:lnTo>
                  <a:lnTo>
                    <a:pt x="367449" y="44640"/>
                  </a:lnTo>
                  <a:lnTo>
                    <a:pt x="367449" y="36855"/>
                  </a:lnTo>
                  <a:lnTo>
                    <a:pt x="363537" y="32791"/>
                  </a:lnTo>
                  <a:lnTo>
                    <a:pt x="377252" y="32791"/>
                  </a:lnTo>
                  <a:lnTo>
                    <a:pt x="378387" y="34389"/>
                  </a:lnTo>
                  <a:lnTo>
                    <a:pt x="379996" y="42811"/>
                  </a:lnTo>
                  <a:lnTo>
                    <a:pt x="379996" y="54216"/>
                  </a:lnTo>
                  <a:lnTo>
                    <a:pt x="367449" y="54216"/>
                  </a:lnTo>
                  <a:lnTo>
                    <a:pt x="349338" y="55854"/>
                  </a:lnTo>
                  <a:lnTo>
                    <a:pt x="345173" y="58432"/>
                  </a:lnTo>
                  <a:lnTo>
                    <a:pt x="345173" y="66916"/>
                  </a:lnTo>
                  <a:lnTo>
                    <a:pt x="348500" y="69646"/>
                  </a:lnTo>
                  <a:lnTo>
                    <a:pt x="353910" y="69646"/>
                  </a:lnTo>
                  <a:lnTo>
                    <a:pt x="360400" y="69799"/>
                  </a:lnTo>
                  <a:lnTo>
                    <a:pt x="379996" y="69799"/>
                  </a:lnTo>
                  <a:lnTo>
                    <a:pt x="379996" y="71335"/>
                  </a:lnTo>
                  <a:lnTo>
                    <a:pt x="367842" y="71335"/>
                  </a:lnTo>
                  <a:lnTo>
                    <a:pt x="366407" y="73914"/>
                  </a:lnTo>
                  <a:lnTo>
                    <a:pt x="364121" y="75996"/>
                  </a:lnTo>
                  <a:lnTo>
                    <a:pt x="358076" y="79324"/>
                  </a:lnTo>
                  <a:lnTo>
                    <a:pt x="354647" y="80162"/>
                  </a:lnTo>
                  <a:lnTo>
                    <a:pt x="350837" y="80162"/>
                  </a:lnTo>
                  <a:lnTo>
                    <a:pt x="340664" y="80264"/>
                  </a:lnTo>
                  <a:close/>
                </a:path>
                <a:path w="743585" h="100964">
                  <a:moveTo>
                    <a:pt x="379996" y="69799"/>
                  </a:moveTo>
                  <a:lnTo>
                    <a:pt x="360400" y="69799"/>
                  </a:lnTo>
                  <a:lnTo>
                    <a:pt x="367652" y="64135"/>
                  </a:lnTo>
                  <a:lnTo>
                    <a:pt x="367477" y="58432"/>
                  </a:lnTo>
                  <a:lnTo>
                    <a:pt x="367449" y="54216"/>
                  </a:lnTo>
                  <a:lnTo>
                    <a:pt x="379996" y="54216"/>
                  </a:lnTo>
                  <a:lnTo>
                    <a:pt x="379996" y="69799"/>
                  </a:lnTo>
                  <a:close/>
                </a:path>
                <a:path w="743585" h="100964">
                  <a:moveTo>
                    <a:pt x="380593" y="79070"/>
                  </a:moveTo>
                  <a:lnTo>
                    <a:pt x="368541" y="79070"/>
                  </a:lnTo>
                  <a:lnTo>
                    <a:pt x="368300" y="77927"/>
                  </a:lnTo>
                  <a:lnTo>
                    <a:pt x="368120" y="75996"/>
                  </a:lnTo>
                  <a:lnTo>
                    <a:pt x="367944" y="72618"/>
                  </a:lnTo>
                  <a:lnTo>
                    <a:pt x="367842" y="71335"/>
                  </a:lnTo>
                  <a:lnTo>
                    <a:pt x="379996" y="71335"/>
                  </a:lnTo>
                  <a:lnTo>
                    <a:pt x="380073" y="73914"/>
                  </a:lnTo>
                  <a:lnTo>
                    <a:pt x="380199" y="76441"/>
                  </a:lnTo>
                  <a:lnTo>
                    <a:pt x="380593" y="79070"/>
                  </a:lnTo>
                  <a:close/>
                </a:path>
                <a:path w="743585" h="100964">
                  <a:moveTo>
                    <a:pt x="434873" y="79070"/>
                  </a:moveTo>
                  <a:lnTo>
                    <a:pt x="395185" y="79070"/>
                  </a:lnTo>
                  <a:lnTo>
                    <a:pt x="395185" y="23355"/>
                  </a:lnTo>
                  <a:lnTo>
                    <a:pt x="434517" y="23355"/>
                  </a:lnTo>
                  <a:lnTo>
                    <a:pt x="441363" y="29616"/>
                  </a:lnTo>
                  <a:lnTo>
                    <a:pt x="441363" y="32537"/>
                  </a:lnTo>
                  <a:lnTo>
                    <a:pt x="408127" y="32537"/>
                  </a:lnTo>
                  <a:lnTo>
                    <a:pt x="408127" y="46177"/>
                  </a:lnTo>
                  <a:lnTo>
                    <a:pt x="439515" y="46177"/>
                  </a:lnTo>
                  <a:lnTo>
                    <a:pt x="436803" y="49009"/>
                  </a:lnTo>
                  <a:lnTo>
                    <a:pt x="430212" y="50749"/>
                  </a:lnTo>
                  <a:lnTo>
                    <a:pt x="435711" y="51041"/>
                  </a:lnTo>
                  <a:lnTo>
                    <a:pt x="442383" y="55753"/>
                  </a:lnTo>
                  <a:lnTo>
                    <a:pt x="408127" y="55753"/>
                  </a:lnTo>
                  <a:lnTo>
                    <a:pt x="408127" y="69900"/>
                  </a:lnTo>
                  <a:lnTo>
                    <a:pt x="442264" y="69900"/>
                  </a:lnTo>
                  <a:lnTo>
                    <a:pt x="442264" y="72275"/>
                  </a:lnTo>
                  <a:lnTo>
                    <a:pt x="434873" y="79070"/>
                  </a:lnTo>
                  <a:close/>
                </a:path>
                <a:path w="743585" h="100964">
                  <a:moveTo>
                    <a:pt x="439515" y="46177"/>
                  </a:moveTo>
                  <a:lnTo>
                    <a:pt x="425488" y="46177"/>
                  </a:lnTo>
                  <a:lnTo>
                    <a:pt x="428625" y="43446"/>
                  </a:lnTo>
                  <a:lnTo>
                    <a:pt x="428625" y="34620"/>
                  </a:lnTo>
                  <a:lnTo>
                    <a:pt x="425589" y="32537"/>
                  </a:lnTo>
                  <a:lnTo>
                    <a:pt x="441363" y="32537"/>
                  </a:lnTo>
                  <a:lnTo>
                    <a:pt x="441363" y="44246"/>
                  </a:lnTo>
                  <a:lnTo>
                    <a:pt x="439515" y="46177"/>
                  </a:lnTo>
                  <a:close/>
                </a:path>
                <a:path w="743585" h="100964">
                  <a:moveTo>
                    <a:pt x="442264" y="69900"/>
                  </a:moveTo>
                  <a:lnTo>
                    <a:pt x="426491" y="69900"/>
                  </a:lnTo>
                  <a:lnTo>
                    <a:pt x="429463" y="67310"/>
                  </a:lnTo>
                  <a:lnTo>
                    <a:pt x="429463" y="58191"/>
                  </a:lnTo>
                  <a:lnTo>
                    <a:pt x="426440" y="55753"/>
                  </a:lnTo>
                  <a:lnTo>
                    <a:pt x="442383" y="55753"/>
                  </a:lnTo>
                  <a:lnTo>
                    <a:pt x="442394" y="58191"/>
                  </a:lnTo>
                  <a:lnTo>
                    <a:pt x="442264" y="63246"/>
                  </a:lnTo>
                  <a:lnTo>
                    <a:pt x="442264" y="69900"/>
                  </a:lnTo>
                  <a:close/>
                </a:path>
                <a:path w="743585" h="100964">
                  <a:moveTo>
                    <a:pt x="467855" y="79070"/>
                  </a:moveTo>
                  <a:lnTo>
                    <a:pt x="455015" y="79070"/>
                  </a:lnTo>
                  <a:lnTo>
                    <a:pt x="455015" y="23355"/>
                  </a:lnTo>
                  <a:lnTo>
                    <a:pt x="489635" y="23355"/>
                  </a:lnTo>
                  <a:lnTo>
                    <a:pt x="489635" y="33782"/>
                  </a:lnTo>
                  <a:lnTo>
                    <a:pt x="467855" y="33782"/>
                  </a:lnTo>
                  <a:lnTo>
                    <a:pt x="467855" y="79070"/>
                  </a:lnTo>
                  <a:close/>
                </a:path>
                <a:path w="743585" h="100964">
                  <a:moveTo>
                    <a:pt x="524560" y="100749"/>
                  </a:moveTo>
                  <a:lnTo>
                    <a:pt x="496341" y="100749"/>
                  </a:lnTo>
                  <a:lnTo>
                    <a:pt x="496341" y="89535"/>
                  </a:lnTo>
                  <a:lnTo>
                    <a:pt x="515886" y="89535"/>
                  </a:lnTo>
                  <a:lnTo>
                    <a:pt x="516928" y="88544"/>
                  </a:lnTo>
                  <a:lnTo>
                    <a:pt x="516928" y="76149"/>
                  </a:lnTo>
                  <a:lnTo>
                    <a:pt x="493014" y="23355"/>
                  </a:lnTo>
                  <a:lnTo>
                    <a:pt x="507098" y="23355"/>
                  </a:lnTo>
                  <a:lnTo>
                    <a:pt x="523176" y="60325"/>
                  </a:lnTo>
                  <a:lnTo>
                    <a:pt x="536002" y="60325"/>
                  </a:lnTo>
                  <a:lnTo>
                    <a:pt x="529082" y="75844"/>
                  </a:lnTo>
                  <a:lnTo>
                    <a:pt x="529082" y="96189"/>
                  </a:lnTo>
                  <a:lnTo>
                    <a:pt x="524560" y="100749"/>
                  </a:lnTo>
                  <a:close/>
                </a:path>
                <a:path w="743585" h="100964">
                  <a:moveTo>
                    <a:pt x="536002" y="60325"/>
                  </a:moveTo>
                  <a:lnTo>
                    <a:pt x="523176" y="60325"/>
                  </a:lnTo>
                  <a:lnTo>
                    <a:pt x="538607" y="23355"/>
                  </a:lnTo>
                  <a:lnTo>
                    <a:pt x="552488" y="23355"/>
                  </a:lnTo>
                  <a:lnTo>
                    <a:pt x="536002" y="60325"/>
                  </a:lnTo>
                  <a:close/>
                </a:path>
                <a:path w="743585" h="100964">
                  <a:moveTo>
                    <a:pt x="582853" y="80162"/>
                  </a:moveTo>
                  <a:lnTo>
                    <a:pt x="572022" y="78101"/>
                  </a:lnTo>
                  <a:lnTo>
                    <a:pt x="563533" y="72104"/>
                  </a:lnTo>
                  <a:lnTo>
                    <a:pt x="558022" y="62906"/>
                  </a:lnTo>
                  <a:lnTo>
                    <a:pt x="556120" y="51244"/>
                  </a:lnTo>
                  <a:lnTo>
                    <a:pt x="558022" y="39552"/>
                  </a:lnTo>
                  <a:lnTo>
                    <a:pt x="563533" y="30340"/>
                  </a:lnTo>
                  <a:lnTo>
                    <a:pt x="572022" y="24337"/>
                  </a:lnTo>
                  <a:lnTo>
                    <a:pt x="582853" y="22275"/>
                  </a:lnTo>
                  <a:lnTo>
                    <a:pt x="592308" y="23594"/>
                  </a:lnTo>
                  <a:lnTo>
                    <a:pt x="599694" y="27468"/>
                  </a:lnTo>
                  <a:lnTo>
                    <a:pt x="603906" y="32791"/>
                  </a:lnTo>
                  <a:lnTo>
                    <a:pt x="573379" y="32791"/>
                  </a:lnTo>
                  <a:lnTo>
                    <a:pt x="568960" y="40919"/>
                  </a:lnTo>
                  <a:lnTo>
                    <a:pt x="568960" y="61506"/>
                  </a:lnTo>
                  <a:lnTo>
                    <a:pt x="573379" y="69646"/>
                  </a:lnTo>
                  <a:lnTo>
                    <a:pt x="603903" y="69646"/>
                  </a:lnTo>
                  <a:lnTo>
                    <a:pt x="599693" y="74968"/>
                  </a:lnTo>
                  <a:lnTo>
                    <a:pt x="592308" y="78843"/>
                  </a:lnTo>
                  <a:lnTo>
                    <a:pt x="582853" y="80162"/>
                  </a:lnTo>
                  <a:close/>
                </a:path>
                <a:path w="743585" h="100964">
                  <a:moveTo>
                    <a:pt x="606971" y="42405"/>
                  </a:moveTo>
                  <a:lnTo>
                    <a:pt x="594118" y="42405"/>
                  </a:lnTo>
                  <a:lnTo>
                    <a:pt x="593229" y="36461"/>
                  </a:lnTo>
                  <a:lnTo>
                    <a:pt x="589356" y="32791"/>
                  </a:lnTo>
                  <a:lnTo>
                    <a:pt x="603906" y="32791"/>
                  </a:lnTo>
                  <a:lnTo>
                    <a:pt x="604688" y="33779"/>
                  </a:lnTo>
                  <a:lnTo>
                    <a:pt x="606971" y="42405"/>
                  </a:lnTo>
                  <a:close/>
                </a:path>
                <a:path w="743585" h="100964">
                  <a:moveTo>
                    <a:pt x="603903" y="69646"/>
                  </a:moveTo>
                  <a:lnTo>
                    <a:pt x="589356" y="69646"/>
                  </a:lnTo>
                  <a:lnTo>
                    <a:pt x="593229" y="65976"/>
                  </a:lnTo>
                  <a:lnTo>
                    <a:pt x="594118" y="60020"/>
                  </a:lnTo>
                  <a:lnTo>
                    <a:pt x="606971" y="60020"/>
                  </a:lnTo>
                  <a:lnTo>
                    <a:pt x="604688" y="68653"/>
                  </a:lnTo>
                  <a:lnTo>
                    <a:pt x="603903" y="69646"/>
                  </a:lnTo>
                  <a:close/>
                </a:path>
                <a:path w="743585" h="100964">
                  <a:moveTo>
                    <a:pt x="661581" y="33782"/>
                  </a:moveTo>
                  <a:lnTo>
                    <a:pt x="612317" y="33782"/>
                  </a:lnTo>
                  <a:lnTo>
                    <a:pt x="612317" y="23355"/>
                  </a:lnTo>
                  <a:lnTo>
                    <a:pt x="661581" y="23355"/>
                  </a:lnTo>
                  <a:lnTo>
                    <a:pt x="661581" y="33782"/>
                  </a:lnTo>
                  <a:close/>
                </a:path>
                <a:path w="743585" h="100964">
                  <a:moveTo>
                    <a:pt x="643280" y="79070"/>
                  </a:moveTo>
                  <a:lnTo>
                    <a:pt x="630529" y="79070"/>
                  </a:lnTo>
                  <a:lnTo>
                    <a:pt x="630529" y="33782"/>
                  </a:lnTo>
                  <a:lnTo>
                    <a:pt x="643280" y="33782"/>
                  </a:lnTo>
                  <a:lnTo>
                    <a:pt x="643280" y="79070"/>
                  </a:lnTo>
                  <a:close/>
                </a:path>
                <a:path w="743585" h="100964">
                  <a:moveTo>
                    <a:pt x="680389" y="40182"/>
                  </a:moveTo>
                  <a:lnTo>
                    <a:pt x="667537" y="40182"/>
                  </a:lnTo>
                  <a:lnTo>
                    <a:pt x="669675" y="33028"/>
                  </a:lnTo>
                  <a:lnTo>
                    <a:pt x="674625" y="27319"/>
                  </a:lnTo>
                  <a:lnTo>
                    <a:pt x="681873" y="23564"/>
                  </a:lnTo>
                  <a:lnTo>
                    <a:pt x="690905" y="22275"/>
                  </a:lnTo>
                  <a:lnTo>
                    <a:pt x="700493" y="23746"/>
                  </a:lnTo>
                  <a:lnTo>
                    <a:pt x="707756" y="27909"/>
                  </a:lnTo>
                  <a:lnTo>
                    <a:pt x="711224" y="32791"/>
                  </a:lnTo>
                  <a:lnTo>
                    <a:pt x="684949" y="32791"/>
                  </a:lnTo>
                  <a:lnTo>
                    <a:pt x="680885" y="35864"/>
                  </a:lnTo>
                  <a:lnTo>
                    <a:pt x="680389" y="40182"/>
                  </a:lnTo>
                  <a:close/>
                </a:path>
                <a:path w="743585" h="100964">
                  <a:moveTo>
                    <a:pt x="674636" y="80264"/>
                  </a:moveTo>
                  <a:lnTo>
                    <a:pt x="666292" y="73317"/>
                  </a:lnTo>
                  <a:lnTo>
                    <a:pt x="666445" y="58089"/>
                  </a:lnTo>
                  <a:lnTo>
                    <a:pt x="668426" y="53771"/>
                  </a:lnTo>
                  <a:lnTo>
                    <a:pt x="676173" y="48018"/>
                  </a:lnTo>
                  <a:lnTo>
                    <a:pt x="680986" y="46329"/>
                  </a:lnTo>
                  <a:lnTo>
                    <a:pt x="701370" y="44640"/>
                  </a:lnTo>
                  <a:lnTo>
                    <a:pt x="701370" y="36855"/>
                  </a:lnTo>
                  <a:lnTo>
                    <a:pt x="697458" y="32791"/>
                  </a:lnTo>
                  <a:lnTo>
                    <a:pt x="711224" y="32791"/>
                  </a:lnTo>
                  <a:lnTo>
                    <a:pt x="712359" y="34389"/>
                  </a:lnTo>
                  <a:lnTo>
                    <a:pt x="713968" y="42811"/>
                  </a:lnTo>
                  <a:lnTo>
                    <a:pt x="713968" y="54216"/>
                  </a:lnTo>
                  <a:lnTo>
                    <a:pt x="701370" y="54216"/>
                  </a:lnTo>
                  <a:lnTo>
                    <a:pt x="683260" y="55854"/>
                  </a:lnTo>
                  <a:lnTo>
                    <a:pt x="679145" y="58432"/>
                  </a:lnTo>
                  <a:lnTo>
                    <a:pt x="679145" y="66916"/>
                  </a:lnTo>
                  <a:lnTo>
                    <a:pt x="682472" y="69646"/>
                  </a:lnTo>
                  <a:lnTo>
                    <a:pt x="687832" y="69646"/>
                  </a:lnTo>
                  <a:lnTo>
                    <a:pt x="694372" y="69799"/>
                  </a:lnTo>
                  <a:lnTo>
                    <a:pt x="713968" y="69799"/>
                  </a:lnTo>
                  <a:lnTo>
                    <a:pt x="713968" y="71335"/>
                  </a:lnTo>
                  <a:lnTo>
                    <a:pt x="701814" y="71335"/>
                  </a:lnTo>
                  <a:lnTo>
                    <a:pt x="700328" y="73914"/>
                  </a:lnTo>
                  <a:lnTo>
                    <a:pt x="698042" y="75996"/>
                  </a:lnTo>
                  <a:lnTo>
                    <a:pt x="692048" y="79324"/>
                  </a:lnTo>
                  <a:lnTo>
                    <a:pt x="688619" y="80162"/>
                  </a:lnTo>
                  <a:lnTo>
                    <a:pt x="684796" y="80162"/>
                  </a:lnTo>
                  <a:lnTo>
                    <a:pt x="674636" y="80264"/>
                  </a:lnTo>
                  <a:close/>
                </a:path>
                <a:path w="743585" h="100964">
                  <a:moveTo>
                    <a:pt x="713968" y="69799"/>
                  </a:moveTo>
                  <a:lnTo>
                    <a:pt x="694372" y="69799"/>
                  </a:lnTo>
                  <a:lnTo>
                    <a:pt x="701624" y="64135"/>
                  </a:lnTo>
                  <a:lnTo>
                    <a:pt x="701406" y="58432"/>
                  </a:lnTo>
                  <a:lnTo>
                    <a:pt x="701370" y="54216"/>
                  </a:lnTo>
                  <a:lnTo>
                    <a:pt x="713968" y="54216"/>
                  </a:lnTo>
                  <a:lnTo>
                    <a:pt x="713968" y="69799"/>
                  </a:lnTo>
                  <a:close/>
                </a:path>
                <a:path w="743585" h="100964">
                  <a:moveTo>
                    <a:pt x="714565" y="79070"/>
                  </a:moveTo>
                  <a:lnTo>
                    <a:pt x="702462" y="79070"/>
                  </a:lnTo>
                  <a:lnTo>
                    <a:pt x="702259" y="77927"/>
                  </a:lnTo>
                  <a:lnTo>
                    <a:pt x="702045" y="75996"/>
                  </a:lnTo>
                  <a:lnTo>
                    <a:pt x="701814" y="71335"/>
                  </a:lnTo>
                  <a:lnTo>
                    <a:pt x="713968" y="71335"/>
                  </a:lnTo>
                  <a:lnTo>
                    <a:pt x="714045" y="73914"/>
                  </a:lnTo>
                  <a:lnTo>
                    <a:pt x="714171" y="76441"/>
                  </a:lnTo>
                  <a:lnTo>
                    <a:pt x="714565" y="79070"/>
                  </a:lnTo>
                  <a:close/>
                </a:path>
                <a:path w="743585" h="100964">
                  <a:moveTo>
                    <a:pt x="743496" y="79070"/>
                  </a:moveTo>
                  <a:lnTo>
                    <a:pt x="728459" y="79070"/>
                  </a:lnTo>
                  <a:lnTo>
                    <a:pt x="728459" y="64096"/>
                  </a:lnTo>
                  <a:lnTo>
                    <a:pt x="743496" y="64096"/>
                  </a:lnTo>
                  <a:lnTo>
                    <a:pt x="743496" y="79070"/>
                  </a:lnTo>
                  <a:close/>
                </a:path>
                <a:path w="743585" h="100964">
                  <a:moveTo>
                    <a:pt x="743496" y="38341"/>
                  </a:moveTo>
                  <a:lnTo>
                    <a:pt x="728459" y="38341"/>
                  </a:lnTo>
                  <a:lnTo>
                    <a:pt x="728459" y="23355"/>
                  </a:lnTo>
                  <a:lnTo>
                    <a:pt x="743496" y="23355"/>
                  </a:lnTo>
                  <a:lnTo>
                    <a:pt x="743496" y="383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898646" y="2887116"/>
              <a:ext cx="1047115" cy="278765"/>
            </a:xfrm>
            <a:custGeom>
              <a:avLst/>
              <a:gdLst/>
              <a:ahLst/>
              <a:cxnLst/>
              <a:rect l="l" t="t" r="r" b="b"/>
              <a:pathLst>
                <a:path w="1047114" h="278764">
                  <a:moveTo>
                    <a:pt x="963523" y="278511"/>
                  </a:moveTo>
                  <a:lnTo>
                    <a:pt x="83553" y="278511"/>
                  </a:lnTo>
                  <a:lnTo>
                    <a:pt x="51033" y="271944"/>
                  </a:lnTo>
                  <a:lnTo>
                    <a:pt x="24474" y="254038"/>
                  </a:lnTo>
                  <a:lnTo>
                    <a:pt x="6566" y="227483"/>
                  </a:lnTo>
                  <a:lnTo>
                    <a:pt x="0" y="194970"/>
                  </a:lnTo>
                  <a:lnTo>
                    <a:pt x="0" y="83540"/>
                  </a:lnTo>
                  <a:lnTo>
                    <a:pt x="6566" y="51022"/>
                  </a:lnTo>
                  <a:lnTo>
                    <a:pt x="24474" y="24468"/>
                  </a:lnTo>
                  <a:lnTo>
                    <a:pt x="51033" y="6564"/>
                  </a:lnTo>
                  <a:lnTo>
                    <a:pt x="83553" y="0"/>
                  </a:lnTo>
                  <a:lnTo>
                    <a:pt x="963523" y="0"/>
                  </a:lnTo>
                  <a:lnTo>
                    <a:pt x="996036" y="6564"/>
                  </a:lnTo>
                  <a:lnTo>
                    <a:pt x="1022591" y="24468"/>
                  </a:lnTo>
                  <a:lnTo>
                    <a:pt x="1040497" y="51022"/>
                  </a:lnTo>
                  <a:lnTo>
                    <a:pt x="1047064" y="83540"/>
                  </a:lnTo>
                  <a:lnTo>
                    <a:pt x="1047064" y="194970"/>
                  </a:lnTo>
                  <a:lnTo>
                    <a:pt x="1040497" y="227483"/>
                  </a:lnTo>
                  <a:lnTo>
                    <a:pt x="1022591" y="254038"/>
                  </a:lnTo>
                  <a:lnTo>
                    <a:pt x="996036" y="271944"/>
                  </a:lnTo>
                  <a:lnTo>
                    <a:pt x="963523" y="278511"/>
                  </a:lnTo>
                  <a:close/>
                </a:path>
              </a:pathLst>
            </a:custGeom>
            <a:solidFill>
              <a:srgbClr val="BA9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039590" y="2986290"/>
              <a:ext cx="758190" cy="100965"/>
            </a:xfrm>
            <a:custGeom>
              <a:avLst/>
              <a:gdLst/>
              <a:ahLst/>
              <a:cxnLst/>
              <a:rect l="l" t="t" r="r" b="b"/>
              <a:pathLst>
                <a:path w="758189" h="100964">
                  <a:moveTo>
                    <a:pt x="13093" y="95389"/>
                  </a:moveTo>
                  <a:lnTo>
                    <a:pt x="0" y="95389"/>
                  </a:lnTo>
                  <a:lnTo>
                    <a:pt x="0" y="67170"/>
                  </a:lnTo>
                  <a:lnTo>
                    <a:pt x="11315" y="67017"/>
                  </a:lnTo>
                  <a:lnTo>
                    <a:pt x="14046" y="64046"/>
                  </a:lnTo>
                  <a:lnTo>
                    <a:pt x="14681" y="57886"/>
                  </a:lnTo>
                  <a:lnTo>
                    <a:pt x="15087" y="54610"/>
                  </a:lnTo>
                  <a:lnTo>
                    <a:pt x="15379" y="49898"/>
                  </a:lnTo>
                  <a:lnTo>
                    <a:pt x="15671" y="38049"/>
                  </a:lnTo>
                  <a:lnTo>
                    <a:pt x="15773" y="30213"/>
                  </a:lnTo>
                  <a:lnTo>
                    <a:pt x="15925" y="1092"/>
                  </a:lnTo>
                  <a:lnTo>
                    <a:pt x="71094" y="1092"/>
                  </a:lnTo>
                  <a:lnTo>
                    <a:pt x="71094" y="13042"/>
                  </a:lnTo>
                  <a:lnTo>
                    <a:pt x="28727" y="13042"/>
                  </a:lnTo>
                  <a:lnTo>
                    <a:pt x="28613" y="38049"/>
                  </a:lnTo>
                  <a:lnTo>
                    <a:pt x="24117" y="67170"/>
                  </a:lnTo>
                  <a:lnTo>
                    <a:pt x="82651" y="67170"/>
                  </a:lnTo>
                  <a:lnTo>
                    <a:pt x="82651" y="79070"/>
                  </a:lnTo>
                  <a:lnTo>
                    <a:pt x="13093" y="79070"/>
                  </a:lnTo>
                  <a:lnTo>
                    <a:pt x="13093" y="95389"/>
                  </a:lnTo>
                  <a:close/>
                </a:path>
                <a:path w="758189" h="100964">
                  <a:moveTo>
                    <a:pt x="71094" y="67170"/>
                  </a:moveTo>
                  <a:lnTo>
                    <a:pt x="57797" y="67170"/>
                  </a:lnTo>
                  <a:lnTo>
                    <a:pt x="57797" y="13042"/>
                  </a:lnTo>
                  <a:lnTo>
                    <a:pt x="71094" y="13042"/>
                  </a:lnTo>
                  <a:lnTo>
                    <a:pt x="71094" y="67170"/>
                  </a:lnTo>
                  <a:close/>
                </a:path>
                <a:path w="758189" h="100964">
                  <a:moveTo>
                    <a:pt x="82651" y="95389"/>
                  </a:moveTo>
                  <a:lnTo>
                    <a:pt x="69646" y="95389"/>
                  </a:lnTo>
                  <a:lnTo>
                    <a:pt x="69646" y="79070"/>
                  </a:lnTo>
                  <a:lnTo>
                    <a:pt x="82651" y="79070"/>
                  </a:lnTo>
                  <a:lnTo>
                    <a:pt x="82651" y="95389"/>
                  </a:lnTo>
                  <a:close/>
                </a:path>
                <a:path w="758189" h="100964">
                  <a:moveTo>
                    <a:pt x="116738" y="80162"/>
                  </a:moveTo>
                  <a:lnTo>
                    <a:pt x="105815" y="78065"/>
                  </a:lnTo>
                  <a:lnTo>
                    <a:pt x="97094" y="72009"/>
                  </a:lnTo>
                  <a:lnTo>
                    <a:pt x="91360" y="62799"/>
                  </a:lnTo>
                  <a:lnTo>
                    <a:pt x="89395" y="51244"/>
                  </a:lnTo>
                  <a:lnTo>
                    <a:pt x="91371" y="39636"/>
                  </a:lnTo>
                  <a:lnTo>
                    <a:pt x="97094" y="30430"/>
                  </a:lnTo>
                  <a:lnTo>
                    <a:pt x="105815" y="24371"/>
                  </a:lnTo>
                  <a:lnTo>
                    <a:pt x="116738" y="22275"/>
                  </a:lnTo>
                  <a:lnTo>
                    <a:pt x="127684" y="24371"/>
                  </a:lnTo>
                  <a:lnTo>
                    <a:pt x="136421" y="30430"/>
                  </a:lnTo>
                  <a:lnTo>
                    <a:pt x="137894" y="32791"/>
                  </a:lnTo>
                  <a:lnTo>
                    <a:pt x="107950" y="32791"/>
                  </a:lnTo>
                  <a:lnTo>
                    <a:pt x="102298" y="39636"/>
                  </a:lnTo>
                  <a:lnTo>
                    <a:pt x="102298" y="62801"/>
                  </a:lnTo>
                  <a:lnTo>
                    <a:pt x="107950" y="69646"/>
                  </a:lnTo>
                  <a:lnTo>
                    <a:pt x="137897" y="69646"/>
                  </a:lnTo>
                  <a:lnTo>
                    <a:pt x="136421" y="72009"/>
                  </a:lnTo>
                  <a:lnTo>
                    <a:pt x="127684" y="78065"/>
                  </a:lnTo>
                  <a:lnTo>
                    <a:pt x="116738" y="80162"/>
                  </a:lnTo>
                  <a:close/>
                </a:path>
                <a:path w="758189" h="100964">
                  <a:moveTo>
                    <a:pt x="137897" y="69646"/>
                  </a:moveTo>
                  <a:lnTo>
                    <a:pt x="125615" y="69646"/>
                  </a:lnTo>
                  <a:lnTo>
                    <a:pt x="131267" y="62801"/>
                  </a:lnTo>
                  <a:lnTo>
                    <a:pt x="131267" y="39636"/>
                  </a:lnTo>
                  <a:lnTo>
                    <a:pt x="125615" y="32791"/>
                  </a:lnTo>
                  <a:lnTo>
                    <a:pt x="137894" y="32791"/>
                  </a:lnTo>
                  <a:lnTo>
                    <a:pt x="142175" y="39654"/>
                  </a:lnTo>
                  <a:lnTo>
                    <a:pt x="144170" y="51244"/>
                  </a:lnTo>
                  <a:lnTo>
                    <a:pt x="142174" y="62801"/>
                  </a:lnTo>
                  <a:lnTo>
                    <a:pt x="137897" y="69646"/>
                  </a:lnTo>
                  <a:close/>
                </a:path>
                <a:path w="758189" h="100964">
                  <a:moveTo>
                    <a:pt x="194614" y="22313"/>
                  </a:moveTo>
                  <a:lnTo>
                    <a:pt x="181622" y="22313"/>
                  </a:lnTo>
                  <a:lnTo>
                    <a:pt x="183752" y="13448"/>
                  </a:lnTo>
                  <a:lnTo>
                    <a:pt x="189434" y="6337"/>
                  </a:lnTo>
                  <a:lnTo>
                    <a:pt x="197833" y="1636"/>
                  </a:lnTo>
                  <a:lnTo>
                    <a:pt x="208114" y="0"/>
                  </a:lnTo>
                  <a:lnTo>
                    <a:pt x="218617" y="1604"/>
                  </a:lnTo>
                  <a:lnTo>
                    <a:pt x="227007" y="6238"/>
                  </a:lnTo>
                  <a:lnTo>
                    <a:pt x="231144" y="11353"/>
                  </a:lnTo>
                  <a:lnTo>
                    <a:pt x="200825" y="11353"/>
                  </a:lnTo>
                  <a:lnTo>
                    <a:pt x="195160" y="15773"/>
                  </a:lnTo>
                  <a:lnTo>
                    <a:pt x="194614" y="22313"/>
                  </a:lnTo>
                  <a:close/>
                </a:path>
                <a:path w="758189" h="100964">
                  <a:moveTo>
                    <a:pt x="231664" y="68808"/>
                  </a:moveTo>
                  <a:lnTo>
                    <a:pt x="216496" y="68808"/>
                  </a:lnTo>
                  <a:lnTo>
                    <a:pt x="221703" y="63639"/>
                  </a:lnTo>
                  <a:lnTo>
                    <a:pt x="221703" y="49999"/>
                  </a:lnTo>
                  <a:lnTo>
                    <a:pt x="215950" y="45783"/>
                  </a:lnTo>
                  <a:lnTo>
                    <a:pt x="201917" y="45783"/>
                  </a:lnTo>
                  <a:lnTo>
                    <a:pt x="201917" y="34467"/>
                  </a:lnTo>
                  <a:lnTo>
                    <a:pt x="215658" y="34467"/>
                  </a:lnTo>
                  <a:lnTo>
                    <a:pt x="221208" y="29464"/>
                  </a:lnTo>
                  <a:lnTo>
                    <a:pt x="221208" y="16014"/>
                  </a:lnTo>
                  <a:lnTo>
                    <a:pt x="215747" y="11353"/>
                  </a:lnTo>
                  <a:lnTo>
                    <a:pt x="231144" y="11353"/>
                  </a:lnTo>
                  <a:lnTo>
                    <a:pt x="232523" y="13058"/>
                  </a:lnTo>
                  <a:lnTo>
                    <a:pt x="234403" y="21221"/>
                  </a:lnTo>
                  <a:lnTo>
                    <a:pt x="234403" y="25844"/>
                  </a:lnTo>
                  <a:lnTo>
                    <a:pt x="233121" y="29705"/>
                  </a:lnTo>
                  <a:lnTo>
                    <a:pt x="228206" y="36309"/>
                  </a:lnTo>
                  <a:lnTo>
                    <a:pt x="224878" y="38544"/>
                  </a:lnTo>
                  <a:lnTo>
                    <a:pt x="220814" y="39738"/>
                  </a:lnTo>
                  <a:lnTo>
                    <a:pt x="228904" y="41821"/>
                  </a:lnTo>
                  <a:lnTo>
                    <a:pt x="234950" y="48717"/>
                  </a:lnTo>
                  <a:lnTo>
                    <a:pt x="234950" y="58140"/>
                  </a:lnTo>
                  <a:lnTo>
                    <a:pt x="232948" y="67250"/>
                  </a:lnTo>
                  <a:lnTo>
                    <a:pt x="231664" y="68808"/>
                  </a:lnTo>
                  <a:close/>
                </a:path>
                <a:path w="758189" h="100964">
                  <a:moveTo>
                    <a:pt x="207568" y="80162"/>
                  </a:moveTo>
                  <a:lnTo>
                    <a:pt x="196697" y="78617"/>
                  </a:lnTo>
                  <a:lnTo>
                    <a:pt x="188169" y="74202"/>
                  </a:lnTo>
                  <a:lnTo>
                    <a:pt x="182504" y="67233"/>
                  </a:lnTo>
                  <a:lnTo>
                    <a:pt x="180238" y="58089"/>
                  </a:lnTo>
                  <a:lnTo>
                    <a:pt x="193281" y="58089"/>
                  </a:lnTo>
                  <a:lnTo>
                    <a:pt x="194322" y="64630"/>
                  </a:lnTo>
                  <a:lnTo>
                    <a:pt x="199377" y="68808"/>
                  </a:lnTo>
                  <a:lnTo>
                    <a:pt x="231664" y="68808"/>
                  </a:lnTo>
                  <a:lnTo>
                    <a:pt x="227212" y="74214"/>
                  </a:lnTo>
                  <a:lnTo>
                    <a:pt x="218487" y="78662"/>
                  </a:lnTo>
                  <a:lnTo>
                    <a:pt x="207568" y="80162"/>
                  </a:lnTo>
                  <a:close/>
                </a:path>
                <a:path w="758189" h="100964">
                  <a:moveTo>
                    <a:pt x="278511" y="80162"/>
                  </a:moveTo>
                  <a:lnTo>
                    <a:pt x="265186" y="77401"/>
                  </a:lnTo>
                  <a:lnTo>
                    <a:pt x="255362" y="69461"/>
                  </a:lnTo>
                  <a:lnTo>
                    <a:pt x="249283" y="56829"/>
                  </a:lnTo>
                  <a:lnTo>
                    <a:pt x="247205" y="40081"/>
                  </a:lnTo>
                  <a:lnTo>
                    <a:pt x="249276" y="23354"/>
                  </a:lnTo>
                  <a:lnTo>
                    <a:pt x="255452" y="10701"/>
                  </a:lnTo>
                  <a:lnTo>
                    <a:pt x="265330" y="2717"/>
                  </a:lnTo>
                  <a:lnTo>
                    <a:pt x="278511" y="0"/>
                  </a:lnTo>
                  <a:lnTo>
                    <a:pt x="291595" y="2717"/>
                  </a:lnTo>
                  <a:lnTo>
                    <a:pt x="301463" y="10701"/>
                  </a:lnTo>
                  <a:lnTo>
                    <a:pt x="301783" y="11353"/>
                  </a:lnTo>
                  <a:lnTo>
                    <a:pt x="277914" y="11353"/>
                  </a:lnTo>
                  <a:lnTo>
                    <a:pt x="270698" y="13177"/>
                  </a:lnTo>
                  <a:lnTo>
                    <a:pt x="265175" y="18611"/>
                  </a:lnTo>
                  <a:lnTo>
                    <a:pt x="261644" y="27598"/>
                  </a:lnTo>
                  <a:lnTo>
                    <a:pt x="260400" y="40081"/>
                  </a:lnTo>
                  <a:lnTo>
                    <a:pt x="261637" y="52542"/>
                  </a:lnTo>
                  <a:lnTo>
                    <a:pt x="265156" y="61531"/>
                  </a:lnTo>
                  <a:lnTo>
                    <a:pt x="270677" y="66977"/>
                  </a:lnTo>
                  <a:lnTo>
                    <a:pt x="277914" y="68808"/>
                  </a:lnTo>
                  <a:lnTo>
                    <a:pt x="301935" y="68808"/>
                  </a:lnTo>
                  <a:lnTo>
                    <a:pt x="301610" y="69480"/>
                  </a:lnTo>
                  <a:lnTo>
                    <a:pt x="291761" y="77451"/>
                  </a:lnTo>
                  <a:lnTo>
                    <a:pt x="278511" y="80162"/>
                  </a:lnTo>
                  <a:close/>
                </a:path>
                <a:path w="758189" h="100964">
                  <a:moveTo>
                    <a:pt x="301935" y="68808"/>
                  </a:moveTo>
                  <a:lnTo>
                    <a:pt x="279057" y="68808"/>
                  </a:lnTo>
                  <a:lnTo>
                    <a:pt x="286302" y="66977"/>
                  </a:lnTo>
                  <a:lnTo>
                    <a:pt x="291839" y="61531"/>
                  </a:lnTo>
                  <a:lnTo>
                    <a:pt x="295376" y="52542"/>
                  </a:lnTo>
                  <a:lnTo>
                    <a:pt x="296621" y="40081"/>
                  </a:lnTo>
                  <a:lnTo>
                    <a:pt x="295376" y="27598"/>
                  </a:lnTo>
                  <a:lnTo>
                    <a:pt x="291839" y="18611"/>
                  </a:lnTo>
                  <a:lnTo>
                    <a:pt x="286302" y="13177"/>
                  </a:lnTo>
                  <a:lnTo>
                    <a:pt x="279057" y="11353"/>
                  </a:lnTo>
                  <a:lnTo>
                    <a:pt x="301783" y="11353"/>
                  </a:lnTo>
                  <a:lnTo>
                    <a:pt x="307668" y="23354"/>
                  </a:lnTo>
                  <a:lnTo>
                    <a:pt x="309765" y="40081"/>
                  </a:lnTo>
                  <a:lnTo>
                    <a:pt x="307713" y="56850"/>
                  </a:lnTo>
                  <a:lnTo>
                    <a:pt x="301935" y="68808"/>
                  </a:lnTo>
                  <a:close/>
                </a:path>
                <a:path w="758189" h="100964">
                  <a:moveTo>
                    <a:pt x="360705" y="40182"/>
                  </a:moveTo>
                  <a:lnTo>
                    <a:pt x="347916" y="40182"/>
                  </a:lnTo>
                  <a:lnTo>
                    <a:pt x="350020" y="33028"/>
                  </a:lnTo>
                  <a:lnTo>
                    <a:pt x="354955" y="27319"/>
                  </a:lnTo>
                  <a:lnTo>
                    <a:pt x="362200" y="23564"/>
                  </a:lnTo>
                  <a:lnTo>
                    <a:pt x="371233" y="22275"/>
                  </a:lnTo>
                  <a:lnTo>
                    <a:pt x="380822" y="23746"/>
                  </a:lnTo>
                  <a:lnTo>
                    <a:pt x="388085" y="27909"/>
                  </a:lnTo>
                  <a:lnTo>
                    <a:pt x="391552" y="32791"/>
                  </a:lnTo>
                  <a:lnTo>
                    <a:pt x="365328" y="32791"/>
                  </a:lnTo>
                  <a:lnTo>
                    <a:pt x="361213" y="35864"/>
                  </a:lnTo>
                  <a:lnTo>
                    <a:pt x="360705" y="40182"/>
                  </a:lnTo>
                  <a:close/>
                </a:path>
                <a:path w="758189" h="100964">
                  <a:moveTo>
                    <a:pt x="354952" y="80264"/>
                  </a:moveTo>
                  <a:lnTo>
                    <a:pt x="346621" y="73317"/>
                  </a:lnTo>
                  <a:lnTo>
                    <a:pt x="346699" y="69646"/>
                  </a:lnTo>
                  <a:lnTo>
                    <a:pt x="346824" y="58089"/>
                  </a:lnTo>
                  <a:lnTo>
                    <a:pt x="348754" y="53771"/>
                  </a:lnTo>
                  <a:lnTo>
                    <a:pt x="356489" y="48018"/>
                  </a:lnTo>
                  <a:lnTo>
                    <a:pt x="361302" y="46329"/>
                  </a:lnTo>
                  <a:lnTo>
                    <a:pt x="381749" y="44640"/>
                  </a:lnTo>
                  <a:lnTo>
                    <a:pt x="381749" y="36855"/>
                  </a:lnTo>
                  <a:lnTo>
                    <a:pt x="377825" y="32791"/>
                  </a:lnTo>
                  <a:lnTo>
                    <a:pt x="391552" y="32791"/>
                  </a:lnTo>
                  <a:lnTo>
                    <a:pt x="392688" y="34389"/>
                  </a:lnTo>
                  <a:lnTo>
                    <a:pt x="394296" y="42811"/>
                  </a:lnTo>
                  <a:lnTo>
                    <a:pt x="394296" y="54216"/>
                  </a:lnTo>
                  <a:lnTo>
                    <a:pt x="381749" y="54216"/>
                  </a:lnTo>
                  <a:lnTo>
                    <a:pt x="363639" y="55854"/>
                  </a:lnTo>
                  <a:lnTo>
                    <a:pt x="359473" y="58432"/>
                  </a:lnTo>
                  <a:lnTo>
                    <a:pt x="359473" y="66916"/>
                  </a:lnTo>
                  <a:lnTo>
                    <a:pt x="362800" y="69646"/>
                  </a:lnTo>
                  <a:lnTo>
                    <a:pt x="368198" y="69646"/>
                  </a:lnTo>
                  <a:lnTo>
                    <a:pt x="374700" y="69850"/>
                  </a:lnTo>
                  <a:lnTo>
                    <a:pt x="394296" y="69850"/>
                  </a:lnTo>
                  <a:lnTo>
                    <a:pt x="394296" y="71335"/>
                  </a:lnTo>
                  <a:lnTo>
                    <a:pt x="382143" y="71335"/>
                  </a:lnTo>
                  <a:lnTo>
                    <a:pt x="380707" y="73914"/>
                  </a:lnTo>
                  <a:lnTo>
                    <a:pt x="378421" y="75996"/>
                  </a:lnTo>
                  <a:lnTo>
                    <a:pt x="375399" y="77635"/>
                  </a:lnTo>
                  <a:lnTo>
                    <a:pt x="372364" y="79324"/>
                  </a:lnTo>
                  <a:lnTo>
                    <a:pt x="368947" y="80162"/>
                  </a:lnTo>
                  <a:lnTo>
                    <a:pt x="365125" y="80162"/>
                  </a:lnTo>
                  <a:lnTo>
                    <a:pt x="354952" y="80264"/>
                  </a:lnTo>
                  <a:close/>
                </a:path>
                <a:path w="758189" h="100964">
                  <a:moveTo>
                    <a:pt x="394296" y="69850"/>
                  </a:moveTo>
                  <a:lnTo>
                    <a:pt x="374700" y="69850"/>
                  </a:lnTo>
                  <a:lnTo>
                    <a:pt x="381939" y="64135"/>
                  </a:lnTo>
                  <a:lnTo>
                    <a:pt x="381776" y="58432"/>
                  </a:lnTo>
                  <a:lnTo>
                    <a:pt x="381749" y="54216"/>
                  </a:lnTo>
                  <a:lnTo>
                    <a:pt x="394296" y="54216"/>
                  </a:lnTo>
                  <a:lnTo>
                    <a:pt x="394296" y="69850"/>
                  </a:lnTo>
                  <a:close/>
                </a:path>
                <a:path w="758189" h="100964">
                  <a:moveTo>
                    <a:pt x="394893" y="79070"/>
                  </a:moveTo>
                  <a:lnTo>
                    <a:pt x="382841" y="79070"/>
                  </a:lnTo>
                  <a:lnTo>
                    <a:pt x="382587" y="77927"/>
                  </a:lnTo>
                  <a:lnTo>
                    <a:pt x="382397" y="75742"/>
                  </a:lnTo>
                  <a:lnTo>
                    <a:pt x="382236" y="73317"/>
                  </a:lnTo>
                  <a:lnTo>
                    <a:pt x="382143" y="71335"/>
                  </a:lnTo>
                  <a:lnTo>
                    <a:pt x="394296" y="71335"/>
                  </a:lnTo>
                  <a:lnTo>
                    <a:pt x="394373" y="73914"/>
                  </a:lnTo>
                  <a:lnTo>
                    <a:pt x="394500" y="76441"/>
                  </a:lnTo>
                  <a:lnTo>
                    <a:pt x="394893" y="79070"/>
                  </a:lnTo>
                  <a:close/>
                </a:path>
                <a:path w="758189" h="100964">
                  <a:moveTo>
                    <a:pt x="449160" y="79070"/>
                  </a:moveTo>
                  <a:lnTo>
                    <a:pt x="409473" y="79070"/>
                  </a:lnTo>
                  <a:lnTo>
                    <a:pt x="409473" y="23355"/>
                  </a:lnTo>
                  <a:lnTo>
                    <a:pt x="448767" y="23355"/>
                  </a:lnTo>
                  <a:lnTo>
                    <a:pt x="455663" y="29616"/>
                  </a:lnTo>
                  <a:lnTo>
                    <a:pt x="455663" y="32588"/>
                  </a:lnTo>
                  <a:lnTo>
                    <a:pt x="422427" y="32588"/>
                  </a:lnTo>
                  <a:lnTo>
                    <a:pt x="422427" y="46177"/>
                  </a:lnTo>
                  <a:lnTo>
                    <a:pt x="453794" y="46177"/>
                  </a:lnTo>
                  <a:lnTo>
                    <a:pt x="451053" y="49009"/>
                  </a:lnTo>
                  <a:lnTo>
                    <a:pt x="444500" y="50749"/>
                  </a:lnTo>
                  <a:lnTo>
                    <a:pt x="450011" y="51041"/>
                  </a:lnTo>
                  <a:lnTo>
                    <a:pt x="456683" y="55753"/>
                  </a:lnTo>
                  <a:lnTo>
                    <a:pt x="422427" y="55753"/>
                  </a:lnTo>
                  <a:lnTo>
                    <a:pt x="422427" y="69900"/>
                  </a:lnTo>
                  <a:lnTo>
                    <a:pt x="456552" y="69900"/>
                  </a:lnTo>
                  <a:lnTo>
                    <a:pt x="456552" y="72275"/>
                  </a:lnTo>
                  <a:lnTo>
                    <a:pt x="449160" y="79070"/>
                  </a:lnTo>
                  <a:close/>
                </a:path>
                <a:path w="758189" h="100964">
                  <a:moveTo>
                    <a:pt x="453794" y="46177"/>
                  </a:moveTo>
                  <a:lnTo>
                    <a:pt x="439737" y="46177"/>
                  </a:lnTo>
                  <a:lnTo>
                    <a:pt x="442912" y="43446"/>
                  </a:lnTo>
                  <a:lnTo>
                    <a:pt x="442912" y="34620"/>
                  </a:lnTo>
                  <a:lnTo>
                    <a:pt x="439889" y="32588"/>
                  </a:lnTo>
                  <a:lnTo>
                    <a:pt x="455663" y="32588"/>
                  </a:lnTo>
                  <a:lnTo>
                    <a:pt x="455663" y="44246"/>
                  </a:lnTo>
                  <a:lnTo>
                    <a:pt x="453794" y="46177"/>
                  </a:lnTo>
                  <a:close/>
                </a:path>
                <a:path w="758189" h="100964">
                  <a:moveTo>
                    <a:pt x="456552" y="69900"/>
                  </a:moveTo>
                  <a:lnTo>
                    <a:pt x="440778" y="69900"/>
                  </a:lnTo>
                  <a:lnTo>
                    <a:pt x="443712" y="67310"/>
                  </a:lnTo>
                  <a:lnTo>
                    <a:pt x="443712" y="58191"/>
                  </a:lnTo>
                  <a:lnTo>
                    <a:pt x="440728" y="55753"/>
                  </a:lnTo>
                  <a:lnTo>
                    <a:pt x="456683" y="55753"/>
                  </a:lnTo>
                  <a:lnTo>
                    <a:pt x="456690" y="58191"/>
                  </a:lnTo>
                  <a:lnTo>
                    <a:pt x="456552" y="63246"/>
                  </a:lnTo>
                  <a:lnTo>
                    <a:pt x="456552" y="69900"/>
                  </a:lnTo>
                  <a:close/>
                </a:path>
                <a:path w="758189" h="100964">
                  <a:moveTo>
                    <a:pt x="482104" y="79070"/>
                  </a:moveTo>
                  <a:lnTo>
                    <a:pt x="469303" y="79070"/>
                  </a:lnTo>
                  <a:lnTo>
                    <a:pt x="469303" y="23355"/>
                  </a:lnTo>
                  <a:lnTo>
                    <a:pt x="503936" y="23355"/>
                  </a:lnTo>
                  <a:lnTo>
                    <a:pt x="503936" y="33782"/>
                  </a:lnTo>
                  <a:lnTo>
                    <a:pt x="482104" y="33782"/>
                  </a:lnTo>
                  <a:lnTo>
                    <a:pt x="482104" y="79070"/>
                  </a:lnTo>
                  <a:close/>
                </a:path>
                <a:path w="758189" h="100964">
                  <a:moveTo>
                    <a:pt x="538861" y="100749"/>
                  </a:moveTo>
                  <a:lnTo>
                    <a:pt x="510628" y="100749"/>
                  </a:lnTo>
                  <a:lnTo>
                    <a:pt x="510628" y="89535"/>
                  </a:lnTo>
                  <a:lnTo>
                    <a:pt x="530174" y="89535"/>
                  </a:lnTo>
                  <a:lnTo>
                    <a:pt x="531164" y="88544"/>
                  </a:lnTo>
                  <a:lnTo>
                    <a:pt x="531164" y="76149"/>
                  </a:lnTo>
                  <a:lnTo>
                    <a:pt x="507301" y="23355"/>
                  </a:lnTo>
                  <a:lnTo>
                    <a:pt x="521398" y="23355"/>
                  </a:lnTo>
                  <a:lnTo>
                    <a:pt x="537425" y="60325"/>
                  </a:lnTo>
                  <a:lnTo>
                    <a:pt x="550278" y="60325"/>
                  </a:lnTo>
                  <a:lnTo>
                    <a:pt x="543369" y="75844"/>
                  </a:lnTo>
                  <a:lnTo>
                    <a:pt x="543369" y="96189"/>
                  </a:lnTo>
                  <a:lnTo>
                    <a:pt x="538861" y="100749"/>
                  </a:lnTo>
                  <a:close/>
                </a:path>
                <a:path w="758189" h="100964">
                  <a:moveTo>
                    <a:pt x="550278" y="60325"/>
                  </a:moveTo>
                  <a:lnTo>
                    <a:pt x="537425" y="60325"/>
                  </a:lnTo>
                  <a:lnTo>
                    <a:pt x="552894" y="23355"/>
                  </a:lnTo>
                  <a:lnTo>
                    <a:pt x="566737" y="23355"/>
                  </a:lnTo>
                  <a:lnTo>
                    <a:pt x="550278" y="60325"/>
                  </a:lnTo>
                  <a:close/>
                </a:path>
                <a:path w="758189" h="100964">
                  <a:moveTo>
                    <a:pt x="597154" y="80162"/>
                  </a:moveTo>
                  <a:lnTo>
                    <a:pt x="586315" y="78108"/>
                  </a:lnTo>
                  <a:lnTo>
                    <a:pt x="577823" y="72123"/>
                  </a:lnTo>
                  <a:lnTo>
                    <a:pt x="572309" y="62928"/>
                  </a:lnTo>
                  <a:lnTo>
                    <a:pt x="570407" y="51244"/>
                  </a:lnTo>
                  <a:lnTo>
                    <a:pt x="572309" y="39552"/>
                  </a:lnTo>
                  <a:lnTo>
                    <a:pt x="577823" y="30340"/>
                  </a:lnTo>
                  <a:lnTo>
                    <a:pt x="586315" y="24337"/>
                  </a:lnTo>
                  <a:lnTo>
                    <a:pt x="597154" y="22275"/>
                  </a:lnTo>
                  <a:lnTo>
                    <a:pt x="606606" y="23594"/>
                  </a:lnTo>
                  <a:lnTo>
                    <a:pt x="613987" y="27468"/>
                  </a:lnTo>
                  <a:lnTo>
                    <a:pt x="618197" y="32791"/>
                  </a:lnTo>
                  <a:lnTo>
                    <a:pt x="587629" y="32791"/>
                  </a:lnTo>
                  <a:lnTo>
                    <a:pt x="583260" y="40919"/>
                  </a:lnTo>
                  <a:lnTo>
                    <a:pt x="583260" y="61506"/>
                  </a:lnTo>
                  <a:lnTo>
                    <a:pt x="587629" y="69646"/>
                  </a:lnTo>
                  <a:lnTo>
                    <a:pt x="618193" y="69646"/>
                  </a:lnTo>
                  <a:lnTo>
                    <a:pt x="613987" y="74968"/>
                  </a:lnTo>
                  <a:lnTo>
                    <a:pt x="606606" y="78843"/>
                  </a:lnTo>
                  <a:lnTo>
                    <a:pt x="597154" y="80162"/>
                  </a:lnTo>
                  <a:close/>
                </a:path>
                <a:path w="758189" h="100964">
                  <a:moveTo>
                    <a:pt x="621258" y="42405"/>
                  </a:moveTo>
                  <a:lnTo>
                    <a:pt x="608406" y="42405"/>
                  </a:lnTo>
                  <a:lnTo>
                    <a:pt x="607517" y="36461"/>
                  </a:lnTo>
                  <a:lnTo>
                    <a:pt x="603643" y="32791"/>
                  </a:lnTo>
                  <a:lnTo>
                    <a:pt x="618197" y="32791"/>
                  </a:lnTo>
                  <a:lnTo>
                    <a:pt x="618978" y="33779"/>
                  </a:lnTo>
                  <a:lnTo>
                    <a:pt x="621258" y="42405"/>
                  </a:lnTo>
                  <a:close/>
                </a:path>
                <a:path w="758189" h="100964">
                  <a:moveTo>
                    <a:pt x="618193" y="69646"/>
                  </a:moveTo>
                  <a:lnTo>
                    <a:pt x="603643" y="69646"/>
                  </a:lnTo>
                  <a:lnTo>
                    <a:pt x="607517" y="65976"/>
                  </a:lnTo>
                  <a:lnTo>
                    <a:pt x="608406" y="60020"/>
                  </a:lnTo>
                  <a:lnTo>
                    <a:pt x="621258" y="60020"/>
                  </a:lnTo>
                  <a:lnTo>
                    <a:pt x="618978" y="68653"/>
                  </a:lnTo>
                  <a:lnTo>
                    <a:pt x="618193" y="69646"/>
                  </a:lnTo>
                  <a:close/>
                </a:path>
                <a:path w="758189" h="100964">
                  <a:moveTo>
                    <a:pt x="675881" y="33782"/>
                  </a:moveTo>
                  <a:lnTo>
                    <a:pt x="626567" y="33782"/>
                  </a:lnTo>
                  <a:lnTo>
                    <a:pt x="626567" y="23355"/>
                  </a:lnTo>
                  <a:lnTo>
                    <a:pt x="675881" y="23355"/>
                  </a:lnTo>
                  <a:lnTo>
                    <a:pt x="675881" y="33782"/>
                  </a:lnTo>
                  <a:close/>
                </a:path>
                <a:path w="758189" h="100964">
                  <a:moveTo>
                    <a:pt x="657567" y="79070"/>
                  </a:moveTo>
                  <a:lnTo>
                    <a:pt x="644829" y="79070"/>
                  </a:lnTo>
                  <a:lnTo>
                    <a:pt x="644829" y="33782"/>
                  </a:lnTo>
                  <a:lnTo>
                    <a:pt x="657567" y="33782"/>
                  </a:lnTo>
                  <a:lnTo>
                    <a:pt x="657567" y="79070"/>
                  </a:lnTo>
                  <a:close/>
                </a:path>
                <a:path w="758189" h="100964">
                  <a:moveTo>
                    <a:pt x="694677" y="40182"/>
                  </a:moveTo>
                  <a:lnTo>
                    <a:pt x="681837" y="40182"/>
                  </a:lnTo>
                  <a:lnTo>
                    <a:pt x="683970" y="33028"/>
                  </a:lnTo>
                  <a:lnTo>
                    <a:pt x="688919" y="27319"/>
                  </a:lnTo>
                  <a:lnTo>
                    <a:pt x="696166" y="23564"/>
                  </a:lnTo>
                  <a:lnTo>
                    <a:pt x="705192" y="22275"/>
                  </a:lnTo>
                  <a:lnTo>
                    <a:pt x="714780" y="23746"/>
                  </a:lnTo>
                  <a:lnTo>
                    <a:pt x="722029" y="27909"/>
                  </a:lnTo>
                  <a:lnTo>
                    <a:pt x="725485" y="32791"/>
                  </a:lnTo>
                  <a:lnTo>
                    <a:pt x="699249" y="32791"/>
                  </a:lnTo>
                  <a:lnTo>
                    <a:pt x="695172" y="35864"/>
                  </a:lnTo>
                  <a:lnTo>
                    <a:pt x="694677" y="40182"/>
                  </a:lnTo>
                  <a:close/>
                </a:path>
                <a:path w="758189" h="100964">
                  <a:moveTo>
                    <a:pt x="688924" y="80264"/>
                  </a:moveTo>
                  <a:lnTo>
                    <a:pt x="680593" y="73317"/>
                  </a:lnTo>
                  <a:lnTo>
                    <a:pt x="680745" y="58089"/>
                  </a:lnTo>
                  <a:lnTo>
                    <a:pt x="682726" y="53771"/>
                  </a:lnTo>
                  <a:lnTo>
                    <a:pt x="690410" y="48018"/>
                  </a:lnTo>
                  <a:lnTo>
                    <a:pt x="695274" y="46329"/>
                  </a:lnTo>
                  <a:lnTo>
                    <a:pt x="715670" y="44640"/>
                  </a:lnTo>
                  <a:lnTo>
                    <a:pt x="715670" y="36855"/>
                  </a:lnTo>
                  <a:lnTo>
                    <a:pt x="711746" y="32791"/>
                  </a:lnTo>
                  <a:lnTo>
                    <a:pt x="725485" y="32791"/>
                  </a:lnTo>
                  <a:lnTo>
                    <a:pt x="726617" y="34389"/>
                  </a:lnTo>
                  <a:lnTo>
                    <a:pt x="728218" y="42811"/>
                  </a:lnTo>
                  <a:lnTo>
                    <a:pt x="728218" y="54216"/>
                  </a:lnTo>
                  <a:lnTo>
                    <a:pt x="715670" y="54216"/>
                  </a:lnTo>
                  <a:lnTo>
                    <a:pt x="697560" y="55854"/>
                  </a:lnTo>
                  <a:lnTo>
                    <a:pt x="693445" y="58432"/>
                  </a:lnTo>
                  <a:lnTo>
                    <a:pt x="693445" y="66916"/>
                  </a:lnTo>
                  <a:lnTo>
                    <a:pt x="696760" y="69646"/>
                  </a:lnTo>
                  <a:lnTo>
                    <a:pt x="702119" y="69646"/>
                  </a:lnTo>
                  <a:lnTo>
                    <a:pt x="708672" y="69850"/>
                  </a:lnTo>
                  <a:lnTo>
                    <a:pt x="728218" y="69850"/>
                  </a:lnTo>
                  <a:lnTo>
                    <a:pt x="728218" y="71335"/>
                  </a:lnTo>
                  <a:lnTo>
                    <a:pt x="716114" y="71335"/>
                  </a:lnTo>
                  <a:lnTo>
                    <a:pt x="714629" y="73914"/>
                  </a:lnTo>
                  <a:lnTo>
                    <a:pt x="712343" y="75996"/>
                  </a:lnTo>
                  <a:lnTo>
                    <a:pt x="706335" y="79324"/>
                  </a:lnTo>
                  <a:lnTo>
                    <a:pt x="702919" y="80162"/>
                  </a:lnTo>
                  <a:lnTo>
                    <a:pt x="699096" y="80162"/>
                  </a:lnTo>
                  <a:lnTo>
                    <a:pt x="688924" y="80264"/>
                  </a:lnTo>
                  <a:close/>
                </a:path>
                <a:path w="758189" h="100964">
                  <a:moveTo>
                    <a:pt x="728218" y="69850"/>
                  </a:moveTo>
                  <a:lnTo>
                    <a:pt x="708672" y="69850"/>
                  </a:lnTo>
                  <a:lnTo>
                    <a:pt x="715911" y="64135"/>
                  </a:lnTo>
                  <a:lnTo>
                    <a:pt x="715704" y="58432"/>
                  </a:lnTo>
                  <a:lnTo>
                    <a:pt x="715670" y="54216"/>
                  </a:lnTo>
                  <a:lnTo>
                    <a:pt x="728218" y="54216"/>
                  </a:lnTo>
                  <a:lnTo>
                    <a:pt x="728218" y="69850"/>
                  </a:lnTo>
                  <a:close/>
                </a:path>
                <a:path w="758189" h="100964">
                  <a:moveTo>
                    <a:pt x="728865" y="79070"/>
                  </a:moveTo>
                  <a:lnTo>
                    <a:pt x="716762" y="79070"/>
                  </a:lnTo>
                  <a:lnTo>
                    <a:pt x="716559" y="77927"/>
                  </a:lnTo>
                  <a:lnTo>
                    <a:pt x="716334" y="75996"/>
                  </a:lnTo>
                  <a:lnTo>
                    <a:pt x="716114" y="71335"/>
                  </a:lnTo>
                  <a:lnTo>
                    <a:pt x="728218" y="71335"/>
                  </a:lnTo>
                  <a:lnTo>
                    <a:pt x="728314" y="73914"/>
                  </a:lnTo>
                  <a:lnTo>
                    <a:pt x="728472" y="76441"/>
                  </a:lnTo>
                  <a:lnTo>
                    <a:pt x="728865" y="79070"/>
                  </a:lnTo>
                  <a:close/>
                </a:path>
                <a:path w="758189" h="100964">
                  <a:moveTo>
                    <a:pt x="757783" y="79070"/>
                  </a:moveTo>
                  <a:lnTo>
                    <a:pt x="742746" y="79070"/>
                  </a:lnTo>
                  <a:lnTo>
                    <a:pt x="742746" y="64096"/>
                  </a:lnTo>
                  <a:lnTo>
                    <a:pt x="757783" y="64096"/>
                  </a:lnTo>
                  <a:lnTo>
                    <a:pt x="757783" y="79070"/>
                  </a:lnTo>
                  <a:close/>
                </a:path>
                <a:path w="758189" h="100964">
                  <a:moveTo>
                    <a:pt x="757783" y="38341"/>
                  </a:moveTo>
                  <a:lnTo>
                    <a:pt x="742746" y="38341"/>
                  </a:lnTo>
                  <a:lnTo>
                    <a:pt x="742746" y="23355"/>
                  </a:lnTo>
                  <a:lnTo>
                    <a:pt x="757783" y="23355"/>
                  </a:lnTo>
                  <a:lnTo>
                    <a:pt x="757783" y="383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290447" y="2887116"/>
              <a:ext cx="1765541" cy="278511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675862" y="2887116"/>
              <a:ext cx="3124835" cy="3230880"/>
            </a:xfrm>
            <a:custGeom>
              <a:avLst/>
              <a:gdLst/>
              <a:ahLst/>
              <a:cxnLst/>
              <a:rect l="l" t="t" r="r" b="b"/>
              <a:pathLst>
                <a:path w="3124834" h="3230879">
                  <a:moveTo>
                    <a:pt x="5562" y="0"/>
                  </a:moveTo>
                  <a:lnTo>
                    <a:pt x="0" y="0"/>
                  </a:lnTo>
                  <a:lnTo>
                    <a:pt x="0" y="2450604"/>
                  </a:lnTo>
                  <a:lnTo>
                    <a:pt x="5562" y="2450604"/>
                  </a:lnTo>
                  <a:lnTo>
                    <a:pt x="5562" y="0"/>
                  </a:lnTo>
                  <a:close/>
                </a:path>
                <a:path w="3124834" h="3230879">
                  <a:moveTo>
                    <a:pt x="3124492" y="0"/>
                  </a:moveTo>
                  <a:lnTo>
                    <a:pt x="3118891" y="0"/>
                  </a:lnTo>
                  <a:lnTo>
                    <a:pt x="3118891" y="3230308"/>
                  </a:lnTo>
                  <a:lnTo>
                    <a:pt x="3124492" y="3230308"/>
                  </a:lnTo>
                  <a:lnTo>
                    <a:pt x="3124492" y="0"/>
                  </a:lnTo>
                  <a:close/>
                </a:path>
              </a:pathLst>
            </a:custGeom>
            <a:solidFill>
              <a:srgbClr val="D1D1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637675" y="5989040"/>
              <a:ext cx="2474595" cy="140335"/>
            </a:xfrm>
            <a:custGeom>
              <a:avLst/>
              <a:gdLst/>
              <a:ahLst/>
              <a:cxnLst/>
              <a:rect l="l" t="t" r="r" b="b"/>
              <a:pathLst>
                <a:path w="2474595" h="140335">
                  <a:moveTo>
                    <a:pt x="0" y="0"/>
                  </a:moveTo>
                  <a:lnTo>
                    <a:pt x="2474074" y="0"/>
                  </a:lnTo>
                  <a:lnTo>
                    <a:pt x="2474074" y="139852"/>
                  </a:lnTo>
                  <a:lnTo>
                    <a:pt x="0" y="139852"/>
                  </a:lnTo>
                  <a:lnTo>
                    <a:pt x="0" y="0"/>
                  </a:lnTo>
                  <a:close/>
                </a:path>
              </a:pathLst>
            </a:custGeom>
            <a:ln w="556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124172" y="4154931"/>
              <a:ext cx="1402715" cy="127000"/>
            </a:xfrm>
            <a:custGeom>
              <a:avLst/>
              <a:gdLst/>
              <a:ahLst/>
              <a:cxnLst/>
              <a:rect l="l" t="t" r="r" b="b"/>
              <a:pathLst>
                <a:path w="1402714" h="127000">
                  <a:moveTo>
                    <a:pt x="0" y="0"/>
                  </a:moveTo>
                  <a:lnTo>
                    <a:pt x="1402461" y="0"/>
                  </a:lnTo>
                  <a:lnTo>
                    <a:pt x="1402461" y="126657"/>
                  </a:lnTo>
                  <a:lnTo>
                    <a:pt x="0" y="126657"/>
                  </a:lnTo>
                  <a:lnTo>
                    <a:pt x="0" y="0"/>
                  </a:lnTo>
                  <a:close/>
                </a:path>
              </a:pathLst>
            </a:custGeom>
            <a:ln w="556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516012" y="6048527"/>
              <a:ext cx="1840230" cy="127000"/>
            </a:xfrm>
            <a:custGeom>
              <a:avLst/>
              <a:gdLst/>
              <a:ahLst/>
              <a:cxnLst/>
              <a:rect l="l" t="t" r="r" b="b"/>
              <a:pathLst>
                <a:path w="1840229" h="127000">
                  <a:moveTo>
                    <a:pt x="0" y="0"/>
                  </a:moveTo>
                  <a:lnTo>
                    <a:pt x="1839760" y="0"/>
                  </a:lnTo>
                  <a:lnTo>
                    <a:pt x="1839760" y="126657"/>
                  </a:lnTo>
                  <a:lnTo>
                    <a:pt x="0" y="126657"/>
                  </a:lnTo>
                  <a:lnTo>
                    <a:pt x="0" y="0"/>
                  </a:lnTo>
                  <a:close/>
                </a:path>
              </a:pathLst>
            </a:custGeom>
            <a:ln w="556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516012" y="6215608"/>
              <a:ext cx="2154555" cy="127000"/>
            </a:xfrm>
            <a:custGeom>
              <a:avLst/>
              <a:gdLst/>
              <a:ahLst/>
              <a:cxnLst/>
              <a:rect l="l" t="t" r="r" b="b"/>
              <a:pathLst>
                <a:path w="2154554" h="127000">
                  <a:moveTo>
                    <a:pt x="0" y="0"/>
                  </a:moveTo>
                  <a:lnTo>
                    <a:pt x="2154186" y="0"/>
                  </a:lnTo>
                  <a:lnTo>
                    <a:pt x="2154186" y="126657"/>
                  </a:lnTo>
                  <a:lnTo>
                    <a:pt x="0" y="126657"/>
                  </a:lnTo>
                  <a:lnTo>
                    <a:pt x="0" y="0"/>
                  </a:lnTo>
                  <a:close/>
                </a:path>
              </a:pathLst>
            </a:custGeom>
            <a:ln w="556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2796" y="993521"/>
            <a:ext cx="10471150" cy="5569585"/>
            <a:chOff x="222796" y="993521"/>
            <a:chExt cx="10471150" cy="55695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2796" y="993521"/>
              <a:ext cx="10247807" cy="556945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74977" y="3076495"/>
              <a:ext cx="2918421" cy="315920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9579521" y="1439062"/>
              <a:ext cx="445770" cy="445770"/>
            </a:xfrm>
            <a:custGeom>
              <a:avLst/>
              <a:gdLst/>
              <a:ahLst/>
              <a:cxnLst/>
              <a:rect l="l" t="t" r="r" b="b"/>
              <a:pathLst>
                <a:path w="445770" h="445769">
                  <a:moveTo>
                    <a:pt x="116585" y="444753"/>
                  </a:moveTo>
                  <a:lnTo>
                    <a:pt x="70615" y="431241"/>
                  </a:lnTo>
                  <a:lnTo>
                    <a:pt x="33623" y="402980"/>
                  </a:lnTo>
                  <a:lnTo>
                    <a:pt x="8965" y="363322"/>
                  </a:lnTo>
                  <a:lnTo>
                    <a:pt x="0" y="315620"/>
                  </a:lnTo>
                  <a:lnTo>
                    <a:pt x="0" y="129933"/>
                  </a:lnTo>
                  <a:lnTo>
                    <a:pt x="10227" y="79408"/>
                  </a:lnTo>
                  <a:lnTo>
                    <a:pt x="38100" y="38101"/>
                  </a:lnTo>
                  <a:lnTo>
                    <a:pt x="79402" y="10227"/>
                  </a:lnTo>
                  <a:lnTo>
                    <a:pt x="129921" y="0"/>
                  </a:lnTo>
                  <a:lnTo>
                    <a:pt x="315620" y="0"/>
                  </a:lnTo>
                  <a:lnTo>
                    <a:pt x="366138" y="10227"/>
                  </a:lnTo>
                  <a:lnTo>
                    <a:pt x="407441" y="38101"/>
                  </a:lnTo>
                  <a:lnTo>
                    <a:pt x="435313" y="79408"/>
                  </a:lnTo>
                  <a:lnTo>
                    <a:pt x="441664" y="110782"/>
                  </a:lnTo>
                  <a:lnTo>
                    <a:pt x="111569" y="110782"/>
                  </a:lnTo>
                  <a:lnTo>
                    <a:pt x="111569" y="161582"/>
                  </a:lnTo>
                  <a:lnTo>
                    <a:pt x="251523" y="161582"/>
                  </a:lnTo>
                  <a:lnTo>
                    <a:pt x="105765" y="280644"/>
                  </a:lnTo>
                  <a:lnTo>
                    <a:pt x="105765" y="333971"/>
                  </a:lnTo>
                  <a:lnTo>
                    <a:pt x="253161" y="333971"/>
                  </a:lnTo>
                  <a:lnTo>
                    <a:pt x="116585" y="444753"/>
                  </a:lnTo>
                  <a:close/>
                </a:path>
                <a:path w="445770" h="445769">
                  <a:moveTo>
                    <a:pt x="315620" y="445554"/>
                  </a:moveTo>
                  <a:lnTo>
                    <a:pt x="204838" y="445554"/>
                  </a:lnTo>
                  <a:lnTo>
                    <a:pt x="338924" y="336461"/>
                  </a:lnTo>
                  <a:lnTo>
                    <a:pt x="338924" y="283171"/>
                  </a:lnTo>
                  <a:lnTo>
                    <a:pt x="193179" y="283171"/>
                  </a:lnTo>
                  <a:lnTo>
                    <a:pt x="338924" y="164058"/>
                  </a:lnTo>
                  <a:lnTo>
                    <a:pt x="338924" y="110782"/>
                  </a:lnTo>
                  <a:lnTo>
                    <a:pt x="441664" y="110782"/>
                  </a:lnTo>
                  <a:lnTo>
                    <a:pt x="445541" y="129933"/>
                  </a:lnTo>
                  <a:lnTo>
                    <a:pt x="445541" y="315620"/>
                  </a:lnTo>
                  <a:lnTo>
                    <a:pt x="435313" y="366145"/>
                  </a:lnTo>
                  <a:lnTo>
                    <a:pt x="407441" y="407452"/>
                  </a:lnTo>
                  <a:lnTo>
                    <a:pt x="366138" y="435326"/>
                  </a:lnTo>
                  <a:lnTo>
                    <a:pt x="315620" y="445554"/>
                  </a:lnTo>
                  <a:close/>
                </a:path>
              </a:pathLst>
            </a:custGeom>
            <a:solidFill>
              <a:srgbClr val="BA9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44305" y="1439062"/>
              <a:ext cx="579234" cy="4455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2796" y="993521"/>
            <a:ext cx="10248265" cy="5569585"/>
            <a:chOff x="222796" y="993521"/>
            <a:chExt cx="10248265" cy="55695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2796" y="993521"/>
              <a:ext cx="10247807" cy="556945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44305" y="1439062"/>
              <a:ext cx="579234" cy="4455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2796" y="993521"/>
            <a:ext cx="10471150" cy="5569585"/>
            <a:chOff x="222796" y="993521"/>
            <a:chExt cx="10471150" cy="55695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2796" y="993521"/>
              <a:ext cx="10247807" cy="556945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75862" y="3087636"/>
              <a:ext cx="712889" cy="55695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03658" y="3087636"/>
              <a:ext cx="445541" cy="57923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1949" y="4806048"/>
              <a:ext cx="634750" cy="51525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87228" y="5287073"/>
              <a:ext cx="401040" cy="7292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99442" y="4810394"/>
              <a:ext cx="376609" cy="45237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37833" y="4803025"/>
              <a:ext cx="1331366" cy="3658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916312" y="6261150"/>
              <a:ext cx="125018" cy="8016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76488" y="2844800"/>
              <a:ext cx="2316911" cy="345643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9579521" y="1439062"/>
              <a:ext cx="445770" cy="445770"/>
            </a:xfrm>
            <a:custGeom>
              <a:avLst/>
              <a:gdLst/>
              <a:ahLst/>
              <a:cxnLst/>
              <a:rect l="l" t="t" r="r" b="b"/>
              <a:pathLst>
                <a:path w="445770" h="445769">
                  <a:moveTo>
                    <a:pt x="116585" y="444753"/>
                  </a:moveTo>
                  <a:lnTo>
                    <a:pt x="70615" y="431241"/>
                  </a:lnTo>
                  <a:lnTo>
                    <a:pt x="33623" y="402980"/>
                  </a:lnTo>
                  <a:lnTo>
                    <a:pt x="8965" y="363322"/>
                  </a:lnTo>
                  <a:lnTo>
                    <a:pt x="0" y="315620"/>
                  </a:lnTo>
                  <a:lnTo>
                    <a:pt x="0" y="129933"/>
                  </a:lnTo>
                  <a:lnTo>
                    <a:pt x="10227" y="79408"/>
                  </a:lnTo>
                  <a:lnTo>
                    <a:pt x="38100" y="38101"/>
                  </a:lnTo>
                  <a:lnTo>
                    <a:pt x="79402" y="10227"/>
                  </a:lnTo>
                  <a:lnTo>
                    <a:pt x="129921" y="0"/>
                  </a:lnTo>
                  <a:lnTo>
                    <a:pt x="315620" y="0"/>
                  </a:lnTo>
                  <a:lnTo>
                    <a:pt x="366138" y="10227"/>
                  </a:lnTo>
                  <a:lnTo>
                    <a:pt x="407441" y="38101"/>
                  </a:lnTo>
                  <a:lnTo>
                    <a:pt x="435313" y="79408"/>
                  </a:lnTo>
                  <a:lnTo>
                    <a:pt x="441664" y="110782"/>
                  </a:lnTo>
                  <a:lnTo>
                    <a:pt x="111569" y="110782"/>
                  </a:lnTo>
                  <a:lnTo>
                    <a:pt x="111569" y="161582"/>
                  </a:lnTo>
                  <a:lnTo>
                    <a:pt x="251523" y="161582"/>
                  </a:lnTo>
                  <a:lnTo>
                    <a:pt x="105765" y="280644"/>
                  </a:lnTo>
                  <a:lnTo>
                    <a:pt x="105765" y="333971"/>
                  </a:lnTo>
                  <a:lnTo>
                    <a:pt x="253161" y="333971"/>
                  </a:lnTo>
                  <a:lnTo>
                    <a:pt x="116585" y="444753"/>
                  </a:lnTo>
                  <a:close/>
                </a:path>
                <a:path w="445770" h="445769">
                  <a:moveTo>
                    <a:pt x="315620" y="445554"/>
                  </a:moveTo>
                  <a:lnTo>
                    <a:pt x="204838" y="445554"/>
                  </a:lnTo>
                  <a:lnTo>
                    <a:pt x="338924" y="336461"/>
                  </a:lnTo>
                  <a:lnTo>
                    <a:pt x="338924" y="283171"/>
                  </a:lnTo>
                  <a:lnTo>
                    <a:pt x="193179" y="283171"/>
                  </a:lnTo>
                  <a:lnTo>
                    <a:pt x="338924" y="164058"/>
                  </a:lnTo>
                  <a:lnTo>
                    <a:pt x="338924" y="110782"/>
                  </a:lnTo>
                  <a:lnTo>
                    <a:pt x="441664" y="110782"/>
                  </a:lnTo>
                  <a:lnTo>
                    <a:pt x="445541" y="129933"/>
                  </a:lnTo>
                  <a:lnTo>
                    <a:pt x="445541" y="315620"/>
                  </a:lnTo>
                  <a:lnTo>
                    <a:pt x="435313" y="366145"/>
                  </a:lnTo>
                  <a:lnTo>
                    <a:pt x="407441" y="407452"/>
                  </a:lnTo>
                  <a:lnTo>
                    <a:pt x="366138" y="435326"/>
                  </a:lnTo>
                  <a:lnTo>
                    <a:pt x="315620" y="445554"/>
                  </a:lnTo>
                  <a:close/>
                </a:path>
              </a:pathLst>
            </a:custGeom>
            <a:solidFill>
              <a:srgbClr val="BA9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44305" y="1439062"/>
              <a:ext cx="579234" cy="4455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93521"/>
            <a:ext cx="10693400" cy="5792470"/>
            <a:chOff x="0" y="993521"/>
            <a:chExt cx="10693400" cy="5792470"/>
          </a:xfrm>
        </p:grpSpPr>
        <p:sp>
          <p:nvSpPr>
            <p:cNvPr id="3" name="object 3"/>
            <p:cNvSpPr/>
            <p:nvPr/>
          </p:nvSpPr>
          <p:spPr>
            <a:xfrm>
              <a:off x="222796" y="993521"/>
              <a:ext cx="10248265" cy="5569585"/>
            </a:xfrm>
            <a:custGeom>
              <a:avLst/>
              <a:gdLst/>
              <a:ahLst/>
              <a:cxnLst/>
              <a:rect l="l" t="t" r="r" b="b"/>
              <a:pathLst>
                <a:path w="10248265" h="5569584">
                  <a:moveTo>
                    <a:pt x="9896970" y="5569458"/>
                  </a:moveTo>
                  <a:lnTo>
                    <a:pt x="350837" y="5569458"/>
                  </a:lnTo>
                  <a:lnTo>
                    <a:pt x="283610" y="5569285"/>
                  </a:lnTo>
                  <a:lnTo>
                    <a:pt x="227133" y="5568079"/>
                  </a:lnTo>
                  <a:lnTo>
                    <a:pt x="179985" y="5564806"/>
                  </a:lnTo>
                  <a:lnTo>
                    <a:pt x="140747" y="5558432"/>
                  </a:lnTo>
                  <a:lnTo>
                    <a:pt x="80314" y="5532246"/>
                  </a:lnTo>
                  <a:lnTo>
                    <a:pt x="46685" y="5501150"/>
                  </a:lnTo>
                  <a:lnTo>
                    <a:pt x="21534" y="5461448"/>
                  </a:lnTo>
                  <a:lnTo>
                    <a:pt x="4651" y="5389460"/>
                  </a:lnTo>
                  <a:lnTo>
                    <a:pt x="1378" y="5342315"/>
                  </a:lnTo>
                  <a:lnTo>
                    <a:pt x="172" y="5285842"/>
                  </a:lnTo>
                  <a:lnTo>
                    <a:pt x="0" y="5218620"/>
                  </a:lnTo>
                  <a:lnTo>
                    <a:pt x="0" y="350837"/>
                  </a:lnTo>
                  <a:lnTo>
                    <a:pt x="172" y="283615"/>
                  </a:lnTo>
                  <a:lnTo>
                    <a:pt x="1378" y="227142"/>
                  </a:lnTo>
                  <a:lnTo>
                    <a:pt x="4651" y="179997"/>
                  </a:lnTo>
                  <a:lnTo>
                    <a:pt x="11025" y="140759"/>
                  </a:lnTo>
                  <a:lnTo>
                    <a:pt x="37211" y="80327"/>
                  </a:lnTo>
                  <a:lnTo>
                    <a:pt x="68297" y="46687"/>
                  </a:lnTo>
                  <a:lnTo>
                    <a:pt x="107997" y="21534"/>
                  </a:lnTo>
                  <a:lnTo>
                    <a:pt x="179985" y="4651"/>
                  </a:lnTo>
                  <a:lnTo>
                    <a:pt x="227133" y="1378"/>
                  </a:lnTo>
                  <a:lnTo>
                    <a:pt x="283610" y="172"/>
                  </a:lnTo>
                  <a:lnTo>
                    <a:pt x="350837" y="0"/>
                  </a:lnTo>
                  <a:lnTo>
                    <a:pt x="9896970" y="0"/>
                  </a:lnTo>
                  <a:lnTo>
                    <a:pt x="9964211" y="172"/>
                  </a:lnTo>
                  <a:lnTo>
                    <a:pt x="10020683" y="1378"/>
                  </a:lnTo>
                  <a:lnTo>
                    <a:pt x="10067815" y="4651"/>
                  </a:lnTo>
                  <a:lnTo>
                    <a:pt x="10107033" y="11025"/>
                  </a:lnTo>
                  <a:lnTo>
                    <a:pt x="10167442" y="37210"/>
                  </a:lnTo>
                  <a:lnTo>
                    <a:pt x="10201121" y="68307"/>
                  </a:lnTo>
                  <a:lnTo>
                    <a:pt x="10226273" y="108009"/>
                  </a:lnTo>
                  <a:lnTo>
                    <a:pt x="10243156" y="179997"/>
                  </a:lnTo>
                  <a:lnTo>
                    <a:pt x="10246429" y="227142"/>
                  </a:lnTo>
                  <a:lnTo>
                    <a:pt x="10247635" y="283615"/>
                  </a:lnTo>
                  <a:lnTo>
                    <a:pt x="10247807" y="350837"/>
                  </a:lnTo>
                  <a:lnTo>
                    <a:pt x="10247807" y="5218620"/>
                  </a:lnTo>
                  <a:lnTo>
                    <a:pt x="10247635" y="5285842"/>
                  </a:lnTo>
                  <a:lnTo>
                    <a:pt x="10246429" y="5342315"/>
                  </a:lnTo>
                  <a:lnTo>
                    <a:pt x="10243156" y="5389460"/>
                  </a:lnTo>
                  <a:lnTo>
                    <a:pt x="10236782" y="5428698"/>
                  </a:lnTo>
                  <a:lnTo>
                    <a:pt x="10210596" y="5489130"/>
                  </a:lnTo>
                  <a:lnTo>
                    <a:pt x="10179489" y="5522770"/>
                  </a:lnTo>
                  <a:lnTo>
                    <a:pt x="10139766" y="5547923"/>
                  </a:lnTo>
                  <a:lnTo>
                    <a:pt x="10067815" y="5564806"/>
                  </a:lnTo>
                  <a:lnTo>
                    <a:pt x="10020683" y="5568079"/>
                  </a:lnTo>
                  <a:lnTo>
                    <a:pt x="9964211" y="5569285"/>
                  </a:lnTo>
                  <a:lnTo>
                    <a:pt x="9896970" y="55694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217212"/>
              <a:ext cx="5413533" cy="436407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29504" y="2391473"/>
              <a:ext cx="1331074" cy="7797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71995" y="2391473"/>
              <a:ext cx="2339187" cy="77970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29504" y="3282556"/>
              <a:ext cx="4895557" cy="133667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23903" y="4892128"/>
              <a:ext cx="1687563" cy="20052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23903" y="5120487"/>
              <a:ext cx="1687563" cy="20052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23903" y="5348833"/>
              <a:ext cx="2695625" cy="20052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622647" y="4970119"/>
              <a:ext cx="228600" cy="501650"/>
            </a:xfrm>
            <a:custGeom>
              <a:avLst/>
              <a:gdLst/>
              <a:ahLst/>
              <a:cxnLst/>
              <a:rect l="l" t="t" r="r" b="b"/>
              <a:pathLst>
                <a:path w="228600" h="501650">
                  <a:moveTo>
                    <a:pt x="228346" y="445541"/>
                  </a:moveTo>
                  <a:lnTo>
                    <a:pt x="0" y="445541"/>
                  </a:lnTo>
                  <a:lnTo>
                    <a:pt x="0" y="501256"/>
                  </a:lnTo>
                  <a:lnTo>
                    <a:pt x="228346" y="501256"/>
                  </a:lnTo>
                  <a:lnTo>
                    <a:pt x="228346" y="445541"/>
                  </a:lnTo>
                  <a:close/>
                </a:path>
                <a:path w="228600" h="501650">
                  <a:moveTo>
                    <a:pt x="228346" y="228346"/>
                  </a:moveTo>
                  <a:lnTo>
                    <a:pt x="0" y="228346"/>
                  </a:lnTo>
                  <a:lnTo>
                    <a:pt x="0" y="284060"/>
                  </a:lnTo>
                  <a:lnTo>
                    <a:pt x="228346" y="284060"/>
                  </a:lnTo>
                  <a:lnTo>
                    <a:pt x="228346" y="228346"/>
                  </a:lnTo>
                  <a:close/>
                </a:path>
                <a:path w="228600" h="501650">
                  <a:moveTo>
                    <a:pt x="228346" y="0"/>
                  </a:moveTo>
                  <a:lnTo>
                    <a:pt x="0" y="0"/>
                  </a:lnTo>
                  <a:lnTo>
                    <a:pt x="0" y="55714"/>
                  </a:lnTo>
                  <a:lnTo>
                    <a:pt x="228346" y="55714"/>
                  </a:lnTo>
                  <a:lnTo>
                    <a:pt x="2283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517432" y="4914404"/>
              <a:ext cx="2501265" cy="618490"/>
            </a:xfrm>
            <a:custGeom>
              <a:avLst/>
              <a:gdLst/>
              <a:ahLst/>
              <a:cxnLst/>
              <a:rect l="l" t="t" r="r" b="b"/>
              <a:pathLst>
                <a:path w="2501265" h="618489">
                  <a:moveTo>
                    <a:pt x="1030338" y="473417"/>
                  </a:moveTo>
                  <a:lnTo>
                    <a:pt x="1028141" y="462584"/>
                  </a:lnTo>
                  <a:lnTo>
                    <a:pt x="1022184" y="453745"/>
                  </a:lnTo>
                  <a:lnTo>
                    <a:pt x="1019175" y="451726"/>
                  </a:lnTo>
                  <a:lnTo>
                    <a:pt x="1019175" y="464197"/>
                  </a:lnTo>
                  <a:lnTo>
                    <a:pt x="1019175" y="599630"/>
                  </a:lnTo>
                  <a:lnTo>
                    <a:pt x="1011732" y="607072"/>
                  </a:lnTo>
                  <a:lnTo>
                    <a:pt x="1002499" y="607072"/>
                  </a:lnTo>
                  <a:lnTo>
                    <a:pt x="27825" y="607072"/>
                  </a:lnTo>
                  <a:lnTo>
                    <a:pt x="18605" y="607072"/>
                  </a:lnTo>
                  <a:lnTo>
                    <a:pt x="11112" y="599630"/>
                  </a:lnTo>
                  <a:lnTo>
                    <a:pt x="11112" y="464197"/>
                  </a:lnTo>
                  <a:lnTo>
                    <a:pt x="18605" y="456704"/>
                  </a:lnTo>
                  <a:lnTo>
                    <a:pt x="27825" y="456704"/>
                  </a:lnTo>
                  <a:lnTo>
                    <a:pt x="1002499" y="456704"/>
                  </a:lnTo>
                  <a:lnTo>
                    <a:pt x="1011732" y="456704"/>
                  </a:lnTo>
                  <a:lnTo>
                    <a:pt x="1019175" y="464197"/>
                  </a:lnTo>
                  <a:lnTo>
                    <a:pt x="1019175" y="451726"/>
                  </a:lnTo>
                  <a:lnTo>
                    <a:pt x="1013333" y="447789"/>
                  </a:lnTo>
                  <a:lnTo>
                    <a:pt x="1002499" y="445592"/>
                  </a:lnTo>
                  <a:lnTo>
                    <a:pt x="27825" y="445592"/>
                  </a:lnTo>
                  <a:lnTo>
                    <a:pt x="16979" y="447789"/>
                  </a:lnTo>
                  <a:lnTo>
                    <a:pt x="8140" y="453745"/>
                  </a:lnTo>
                  <a:lnTo>
                    <a:pt x="2184" y="462584"/>
                  </a:lnTo>
                  <a:lnTo>
                    <a:pt x="0" y="473417"/>
                  </a:lnTo>
                  <a:lnTo>
                    <a:pt x="0" y="590397"/>
                  </a:lnTo>
                  <a:lnTo>
                    <a:pt x="2184" y="601243"/>
                  </a:lnTo>
                  <a:lnTo>
                    <a:pt x="8140" y="610095"/>
                  </a:lnTo>
                  <a:lnTo>
                    <a:pt x="16979" y="616051"/>
                  </a:lnTo>
                  <a:lnTo>
                    <a:pt x="27825" y="618236"/>
                  </a:lnTo>
                  <a:lnTo>
                    <a:pt x="1002499" y="618236"/>
                  </a:lnTo>
                  <a:lnTo>
                    <a:pt x="1013333" y="616051"/>
                  </a:lnTo>
                  <a:lnTo>
                    <a:pt x="1022184" y="610095"/>
                  </a:lnTo>
                  <a:lnTo>
                    <a:pt x="1028141" y="601243"/>
                  </a:lnTo>
                  <a:lnTo>
                    <a:pt x="1030338" y="590397"/>
                  </a:lnTo>
                  <a:lnTo>
                    <a:pt x="1030338" y="473417"/>
                  </a:lnTo>
                  <a:close/>
                </a:path>
                <a:path w="2501265" h="618489">
                  <a:moveTo>
                    <a:pt x="1030338" y="250621"/>
                  </a:moveTo>
                  <a:lnTo>
                    <a:pt x="1028141" y="239788"/>
                  </a:lnTo>
                  <a:lnTo>
                    <a:pt x="1022184" y="230949"/>
                  </a:lnTo>
                  <a:lnTo>
                    <a:pt x="1019175" y="228930"/>
                  </a:lnTo>
                  <a:lnTo>
                    <a:pt x="1019175" y="241401"/>
                  </a:lnTo>
                  <a:lnTo>
                    <a:pt x="1019175" y="376834"/>
                  </a:lnTo>
                  <a:lnTo>
                    <a:pt x="1011732" y="384327"/>
                  </a:lnTo>
                  <a:lnTo>
                    <a:pt x="1002499" y="384327"/>
                  </a:lnTo>
                  <a:lnTo>
                    <a:pt x="27825" y="384327"/>
                  </a:lnTo>
                  <a:lnTo>
                    <a:pt x="18605" y="384327"/>
                  </a:lnTo>
                  <a:lnTo>
                    <a:pt x="11112" y="376834"/>
                  </a:lnTo>
                  <a:lnTo>
                    <a:pt x="11112" y="241401"/>
                  </a:lnTo>
                  <a:lnTo>
                    <a:pt x="18605" y="233959"/>
                  </a:lnTo>
                  <a:lnTo>
                    <a:pt x="27825" y="233959"/>
                  </a:lnTo>
                  <a:lnTo>
                    <a:pt x="1002499" y="233959"/>
                  </a:lnTo>
                  <a:lnTo>
                    <a:pt x="1011732" y="233959"/>
                  </a:lnTo>
                  <a:lnTo>
                    <a:pt x="1019175" y="241401"/>
                  </a:lnTo>
                  <a:lnTo>
                    <a:pt x="1019175" y="228930"/>
                  </a:lnTo>
                  <a:lnTo>
                    <a:pt x="1013333" y="224993"/>
                  </a:lnTo>
                  <a:lnTo>
                    <a:pt x="1002499" y="222796"/>
                  </a:lnTo>
                  <a:lnTo>
                    <a:pt x="27825" y="222796"/>
                  </a:lnTo>
                  <a:lnTo>
                    <a:pt x="16979" y="224993"/>
                  </a:lnTo>
                  <a:lnTo>
                    <a:pt x="8140" y="230949"/>
                  </a:lnTo>
                  <a:lnTo>
                    <a:pt x="2184" y="239788"/>
                  </a:lnTo>
                  <a:lnTo>
                    <a:pt x="0" y="250621"/>
                  </a:lnTo>
                  <a:lnTo>
                    <a:pt x="0" y="367601"/>
                  </a:lnTo>
                  <a:lnTo>
                    <a:pt x="2184" y="378447"/>
                  </a:lnTo>
                  <a:lnTo>
                    <a:pt x="8140" y="387299"/>
                  </a:lnTo>
                  <a:lnTo>
                    <a:pt x="16979" y="393255"/>
                  </a:lnTo>
                  <a:lnTo>
                    <a:pt x="27825" y="395439"/>
                  </a:lnTo>
                  <a:lnTo>
                    <a:pt x="1002499" y="395439"/>
                  </a:lnTo>
                  <a:lnTo>
                    <a:pt x="1013333" y="393255"/>
                  </a:lnTo>
                  <a:lnTo>
                    <a:pt x="1022184" y="387299"/>
                  </a:lnTo>
                  <a:lnTo>
                    <a:pt x="1028141" y="378447"/>
                  </a:lnTo>
                  <a:lnTo>
                    <a:pt x="1030338" y="367601"/>
                  </a:lnTo>
                  <a:lnTo>
                    <a:pt x="1030338" y="250621"/>
                  </a:lnTo>
                  <a:close/>
                </a:path>
                <a:path w="2501265" h="618489">
                  <a:moveTo>
                    <a:pt x="1030338" y="27876"/>
                  </a:moveTo>
                  <a:lnTo>
                    <a:pt x="1028141" y="17043"/>
                  </a:lnTo>
                  <a:lnTo>
                    <a:pt x="1022184" y="8178"/>
                  </a:lnTo>
                  <a:lnTo>
                    <a:pt x="1019175" y="6146"/>
                  </a:lnTo>
                  <a:lnTo>
                    <a:pt x="1019175" y="18656"/>
                  </a:lnTo>
                  <a:lnTo>
                    <a:pt x="1019175" y="154038"/>
                  </a:lnTo>
                  <a:lnTo>
                    <a:pt x="1011732" y="161531"/>
                  </a:lnTo>
                  <a:lnTo>
                    <a:pt x="1002499" y="161531"/>
                  </a:lnTo>
                  <a:lnTo>
                    <a:pt x="27825" y="161531"/>
                  </a:lnTo>
                  <a:lnTo>
                    <a:pt x="18605" y="161531"/>
                  </a:lnTo>
                  <a:lnTo>
                    <a:pt x="11112" y="154038"/>
                  </a:lnTo>
                  <a:lnTo>
                    <a:pt x="11112" y="18656"/>
                  </a:lnTo>
                  <a:lnTo>
                    <a:pt x="18605" y="11163"/>
                  </a:lnTo>
                  <a:lnTo>
                    <a:pt x="27825" y="11163"/>
                  </a:lnTo>
                  <a:lnTo>
                    <a:pt x="1002499" y="11163"/>
                  </a:lnTo>
                  <a:lnTo>
                    <a:pt x="1011732" y="11163"/>
                  </a:lnTo>
                  <a:lnTo>
                    <a:pt x="1019175" y="18656"/>
                  </a:lnTo>
                  <a:lnTo>
                    <a:pt x="1019175" y="6146"/>
                  </a:lnTo>
                  <a:lnTo>
                    <a:pt x="1013333" y="2197"/>
                  </a:lnTo>
                  <a:lnTo>
                    <a:pt x="1002499" y="0"/>
                  </a:lnTo>
                  <a:lnTo>
                    <a:pt x="27825" y="0"/>
                  </a:lnTo>
                  <a:lnTo>
                    <a:pt x="16979" y="2197"/>
                  </a:lnTo>
                  <a:lnTo>
                    <a:pt x="8140" y="8178"/>
                  </a:lnTo>
                  <a:lnTo>
                    <a:pt x="2184" y="17043"/>
                  </a:lnTo>
                  <a:lnTo>
                    <a:pt x="0" y="27876"/>
                  </a:lnTo>
                  <a:lnTo>
                    <a:pt x="0" y="144805"/>
                  </a:lnTo>
                  <a:lnTo>
                    <a:pt x="2184" y="155663"/>
                  </a:lnTo>
                  <a:lnTo>
                    <a:pt x="8140" y="164528"/>
                  </a:lnTo>
                  <a:lnTo>
                    <a:pt x="16979" y="170510"/>
                  </a:lnTo>
                  <a:lnTo>
                    <a:pt x="27825" y="172694"/>
                  </a:lnTo>
                  <a:lnTo>
                    <a:pt x="1002499" y="172694"/>
                  </a:lnTo>
                  <a:lnTo>
                    <a:pt x="1013333" y="170510"/>
                  </a:lnTo>
                  <a:lnTo>
                    <a:pt x="1022184" y="164528"/>
                  </a:lnTo>
                  <a:lnTo>
                    <a:pt x="1028141" y="155663"/>
                  </a:lnTo>
                  <a:lnTo>
                    <a:pt x="1030338" y="144805"/>
                  </a:lnTo>
                  <a:lnTo>
                    <a:pt x="1030338" y="27876"/>
                  </a:lnTo>
                  <a:close/>
                </a:path>
                <a:path w="2501265" h="618489">
                  <a:moveTo>
                    <a:pt x="2500655" y="523532"/>
                  </a:moveTo>
                  <a:lnTo>
                    <a:pt x="1152867" y="523532"/>
                  </a:lnTo>
                  <a:lnTo>
                    <a:pt x="1152867" y="496989"/>
                  </a:lnTo>
                  <a:lnTo>
                    <a:pt x="1097153" y="529132"/>
                  </a:lnTo>
                  <a:lnTo>
                    <a:pt x="1152867" y="561276"/>
                  </a:lnTo>
                  <a:lnTo>
                    <a:pt x="1152867" y="534682"/>
                  </a:lnTo>
                  <a:lnTo>
                    <a:pt x="2500655" y="534682"/>
                  </a:lnTo>
                  <a:lnTo>
                    <a:pt x="2500655" y="523532"/>
                  </a:lnTo>
                  <a:close/>
                </a:path>
                <a:path w="2501265" h="618489">
                  <a:moveTo>
                    <a:pt x="2500655" y="306336"/>
                  </a:moveTo>
                  <a:lnTo>
                    <a:pt x="1152867" y="306336"/>
                  </a:lnTo>
                  <a:lnTo>
                    <a:pt x="1152867" y="279742"/>
                  </a:lnTo>
                  <a:lnTo>
                    <a:pt x="1097153" y="311899"/>
                  </a:lnTo>
                  <a:lnTo>
                    <a:pt x="1152867" y="344043"/>
                  </a:lnTo>
                  <a:lnTo>
                    <a:pt x="1152867" y="317500"/>
                  </a:lnTo>
                  <a:lnTo>
                    <a:pt x="2500655" y="317500"/>
                  </a:lnTo>
                  <a:lnTo>
                    <a:pt x="2500655" y="306336"/>
                  </a:lnTo>
                  <a:close/>
                </a:path>
                <a:path w="2501265" h="618489">
                  <a:moveTo>
                    <a:pt x="2500655" y="77990"/>
                  </a:moveTo>
                  <a:lnTo>
                    <a:pt x="1152867" y="77990"/>
                  </a:lnTo>
                  <a:lnTo>
                    <a:pt x="1152867" y="51396"/>
                  </a:lnTo>
                  <a:lnTo>
                    <a:pt x="1097153" y="83540"/>
                  </a:lnTo>
                  <a:lnTo>
                    <a:pt x="1152867" y="115735"/>
                  </a:lnTo>
                  <a:lnTo>
                    <a:pt x="1152867" y="89141"/>
                  </a:lnTo>
                  <a:lnTo>
                    <a:pt x="2500655" y="89141"/>
                  </a:lnTo>
                  <a:lnTo>
                    <a:pt x="2500655" y="77990"/>
                  </a:lnTo>
                  <a:close/>
                </a:path>
              </a:pathLst>
            </a:custGeom>
            <a:solidFill>
              <a:srgbClr val="BA9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514331" y="4970119"/>
              <a:ext cx="55880" cy="55880"/>
            </a:xfrm>
            <a:custGeom>
              <a:avLst/>
              <a:gdLst/>
              <a:ahLst/>
              <a:cxnLst/>
              <a:rect l="l" t="t" r="r" b="b"/>
              <a:pathLst>
                <a:path w="55879" h="55879">
                  <a:moveTo>
                    <a:pt x="27876" y="55702"/>
                  </a:moveTo>
                  <a:lnTo>
                    <a:pt x="17032" y="53509"/>
                  </a:lnTo>
                  <a:lnTo>
                    <a:pt x="8170" y="47531"/>
                  </a:lnTo>
                  <a:lnTo>
                    <a:pt x="2192" y="38669"/>
                  </a:lnTo>
                  <a:lnTo>
                    <a:pt x="0" y="27825"/>
                  </a:lnTo>
                  <a:lnTo>
                    <a:pt x="2192" y="16989"/>
                  </a:lnTo>
                  <a:lnTo>
                    <a:pt x="8170" y="8145"/>
                  </a:lnTo>
                  <a:lnTo>
                    <a:pt x="17032" y="2184"/>
                  </a:lnTo>
                  <a:lnTo>
                    <a:pt x="27876" y="0"/>
                  </a:lnTo>
                  <a:lnTo>
                    <a:pt x="27876" y="11163"/>
                  </a:lnTo>
                  <a:lnTo>
                    <a:pt x="18656" y="11163"/>
                  </a:lnTo>
                  <a:lnTo>
                    <a:pt x="11163" y="18592"/>
                  </a:lnTo>
                  <a:lnTo>
                    <a:pt x="11163" y="37058"/>
                  </a:lnTo>
                  <a:lnTo>
                    <a:pt x="18656" y="44538"/>
                  </a:lnTo>
                  <a:lnTo>
                    <a:pt x="27876" y="44538"/>
                  </a:lnTo>
                  <a:lnTo>
                    <a:pt x="27876" y="55702"/>
                  </a:lnTo>
                  <a:close/>
                </a:path>
                <a:path w="55879" h="55879">
                  <a:moveTo>
                    <a:pt x="27876" y="55702"/>
                  </a:moveTo>
                  <a:lnTo>
                    <a:pt x="27876" y="44538"/>
                  </a:lnTo>
                  <a:lnTo>
                    <a:pt x="37109" y="44538"/>
                  </a:lnTo>
                  <a:lnTo>
                    <a:pt x="44551" y="37058"/>
                  </a:lnTo>
                  <a:lnTo>
                    <a:pt x="44551" y="18592"/>
                  </a:lnTo>
                  <a:lnTo>
                    <a:pt x="37109" y="11163"/>
                  </a:lnTo>
                  <a:lnTo>
                    <a:pt x="27876" y="11163"/>
                  </a:lnTo>
                  <a:lnTo>
                    <a:pt x="27876" y="0"/>
                  </a:lnTo>
                  <a:lnTo>
                    <a:pt x="38712" y="2184"/>
                  </a:lnTo>
                  <a:lnTo>
                    <a:pt x="47556" y="8145"/>
                  </a:lnTo>
                  <a:lnTo>
                    <a:pt x="53517" y="16989"/>
                  </a:lnTo>
                  <a:lnTo>
                    <a:pt x="55702" y="27825"/>
                  </a:lnTo>
                  <a:lnTo>
                    <a:pt x="53517" y="38669"/>
                  </a:lnTo>
                  <a:lnTo>
                    <a:pt x="47556" y="47531"/>
                  </a:lnTo>
                  <a:lnTo>
                    <a:pt x="38712" y="53509"/>
                  </a:lnTo>
                  <a:lnTo>
                    <a:pt x="27876" y="55702"/>
                  </a:lnTo>
                  <a:close/>
                </a:path>
              </a:pathLst>
            </a:custGeom>
            <a:solidFill>
              <a:srgbClr val="ECED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519932" y="4975669"/>
              <a:ext cx="45085" cy="45085"/>
            </a:xfrm>
            <a:custGeom>
              <a:avLst/>
              <a:gdLst/>
              <a:ahLst/>
              <a:cxnLst/>
              <a:rect l="l" t="t" r="r" b="b"/>
              <a:pathLst>
                <a:path w="45085" h="45085">
                  <a:moveTo>
                    <a:pt x="22275" y="44551"/>
                  </a:moveTo>
                  <a:lnTo>
                    <a:pt x="13603" y="42801"/>
                  </a:lnTo>
                  <a:lnTo>
                    <a:pt x="6523" y="38028"/>
                  </a:lnTo>
                  <a:lnTo>
                    <a:pt x="1750" y="30948"/>
                  </a:lnTo>
                  <a:lnTo>
                    <a:pt x="0" y="22275"/>
                  </a:lnTo>
                  <a:lnTo>
                    <a:pt x="1750" y="13603"/>
                  </a:lnTo>
                  <a:lnTo>
                    <a:pt x="6523" y="6523"/>
                  </a:lnTo>
                  <a:lnTo>
                    <a:pt x="13603" y="1750"/>
                  </a:lnTo>
                  <a:lnTo>
                    <a:pt x="22275" y="0"/>
                  </a:lnTo>
                  <a:lnTo>
                    <a:pt x="30948" y="1750"/>
                  </a:lnTo>
                  <a:lnTo>
                    <a:pt x="38028" y="6523"/>
                  </a:lnTo>
                  <a:lnTo>
                    <a:pt x="42801" y="13603"/>
                  </a:lnTo>
                  <a:lnTo>
                    <a:pt x="44551" y="22275"/>
                  </a:lnTo>
                  <a:lnTo>
                    <a:pt x="42801" y="30948"/>
                  </a:lnTo>
                  <a:lnTo>
                    <a:pt x="38028" y="38028"/>
                  </a:lnTo>
                  <a:lnTo>
                    <a:pt x="30948" y="42801"/>
                  </a:lnTo>
                  <a:lnTo>
                    <a:pt x="22275" y="44551"/>
                  </a:lnTo>
                  <a:close/>
                </a:path>
              </a:pathLst>
            </a:custGeom>
            <a:solidFill>
              <a:srgbClr val="BA9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990261" y="4970119"/>
              <a:ext cx="55880" cy="55880"/>
            </a:xfrm>
            <a:custGeom>
              <a:avLst/>
              <a:gdLst/>
              <a:ahLst/>
              <a:cxnLst/>
              <a:rect l="l" t="t" r="r" b="b"/>
              <a:pathLst>
                <a:path w="55879" h="55879">
                  <a:moveTo>
                    <a:pt x="27825" y="55702"/>
                  </a:moveTo>
                  <a:lnTo>
                    <a:pt x="16989" y="53509"/>
                  </a:lnTo>
                  <a:lnTo>
                    <a:pt x="8145" y="47531"/>
                  </a:lnTo>
                  <a:lnTo>
                    <a:pt x="2184" y="38669"/>
                  </a:lnTo>
                  <a:lnTo>
                    <a:pt x="0" y="27825"/>
                  </a:lnTo>
                  <a:lnTo>
                    <a:pt x="2184" y="16989"/>
                  </a:lnTo>
                  <a:lnTo>
                    <a:pt x="8145" y="8145"/>
                  </a:lnTo>
                  <a:lnTo>
                    <a:pt x="16989" y="2184"/>
                  </a:lnTo>
                  <a:lnTo>
                    <a:pt x="27825" y="0"/>
                  </a:lnTo>
                  <a:lnTo>
                    <a:pt x="27825" y="11163"/>
                  </a:lnTo>
                  <a:lnTo>
                    <a:pt x="18592" y="11163"/>
                  </a:lnTo>
                  <a:lnTo>
                    <a:pt x="11112" y="18592"/>
                  </a:lnTo>
                  <a:lnTo>
                    <a:pt x="11112" y="37058"/>
                  </a:lnTo>
                  <a:lnTo>
                    <a:pt x="18592" y="44538"/>
                  </a:lnTo>
                  <a:lnTo>
                    <a:pt x="27825" y="44538"/>
                  </a:lnTo>
                  <a:lnTo>
                    <a:pt x="27825" y="55702"/>
                  </a:lnTo>
                  <a:close/>
                </a:path>
                <a:path w="55879" h="55879">
                  <a:moveTo>
                    <a:pt x="27825" y="55702"/>
                  </a:moveTo>
                  <a:lnTo>
                    <a:pt x="27825" y="44538"/>
                  </a:lnTo>
                  <a:lnTo>
                    <a:pt x="37058" y="44538"/>
                  </a:lnTo>
                  <a:lnTo>
                    <a:pt x="44538" y="37058"/>
                  </a:lnTo>
                  <a:lnTo>
                    <a:pt x="44538" y="18592"/>
                  </a:lnTo>
                  <a:lnTo>
                    <a:pt x="37058" y="11163"/>
                  </a:lnTo>
                  <a:lnTo>
                    <a:pt x="27825" y="11163"/>
                  </a:lnTo>
                  <a:lnTo>
                    <a:pt x="27825" y="0"/>
                  </a:lnTo>
                  <a:lnTo>
                    <a:pt x="38669" y="2184"/>
                  </a:lnTo>
                  <a:lnTo>
                    <a:pt x="47531" y="8145"/>
                  </a:lnTo>
                  <a:lnTo>
                    <a:pt x="53509" y="16989"/>
                  </a:lnTo>
                  <a:lnTo>
                    <a:pt x="55702" y="27825"/>
                  </a:lnTo>
                  <a:lnTo>
                    <a:pt x="53509" y="38669"/>
                  </a:lnTo>
                  <a:lnTo>
                    <a:pt x="47531" y="47531"/>
                  </a:lnTo>
                  <a:lnTo>
                    <a:pt x="38669" y="53509"/>
                  </a:lnTo>
                  <a:lnTo>
                    <a:pt x="27825" y="557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995811" y="4975669"/>
              <a:ext cx="45085" cy="45085"/>
            </a:xfrm>
            <a:custGeom>
              <a:avLst/>
              <a:gdLst/>
              <a:ahLst/>
              <a:cxnLst/>
              <a:rect l="l" t="t" r="r" b="b"/>
              <a:pathLst>
                <a:path w="45085" h="45085">
                  <a:moveTo>
                    <a:pt x="22275" y="44551"/>
                  </a:moveTo>
                  <a:lnTo>
                    <a:pt x="13603" y="42801"/>
                  </a:lnTo>
                  <a:lnTo>
                    <a:pt x="6523" y="38028"/>
                  </a:lnTo>
                  <a:lnTo>
                    <a:pt x="1750" y="30948"/>
                  </a:lnTo>
                  <a:lnTo>
                    <a:pt x="0" y="22275"/>
                  </a:lnTo>
                  <a:lnTo>
                    <a:pt x="1750" y="13603"/>
                  </a:lnTo>
                  <a:lnTo>
                    <a:pt x="6523" y="6523"/>
                  </a:lnTo>
                  <a:lnTo>
                    <a:pt x="13603" y="1750"/>
                  </a:lnTo>
                  <a:lnTo>
                    <a:pt x="22275" y="0"/>
                  </a:lnTo>
                  <a:lnTo>
                    <a:pt x="30948" y="1750"/>
                  </a:lnTo>
                  <a:lnTo>
                    <a:pt x="38028" y="6523"/>
                  </a:lnTo>
                  <a:lnTo>
                    <a:pt x="42801" y="13603"/>
                  </a:lnTo>
                  <a:lnTo>
                    <a:pt x="44551" y="22275"/>
                  </a:lnTo>
                  <a:lnTo>
                    <a:pt x="42801" y="30948"/>
                  </a:lnTo>
                  <a:lnTo>
                    <a:pt x="38028" y="38028"/>
                  </a:lnTo>
                  <a:lnTo>
                    <a:pt x="30948" y="42801"/>
                  </a:lnTo>
                  <a:lnTo>
                    <a:pt x="22275" y="44551"/>
                  </a:lnTo>
                  <a:close/>
                </a:path>
              </a:pathLst>
            </a:custGeom>
            <a:solidFill>
              <a:srgbClr val="BA9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514331" y="5198465"/>
              <a:ext cx="55880" cy="55880"/>
            </a:xfrm>
            <a:custGeom>
              <a:avLst/>
              <a:gdLst/>
              <a:ahLst/>
              <a:cxnLst/>
              <a:rect l="l" t="t" r="r" b="b"/>
              <a:pathLst>
                <a:path w="55879" h="55879">
                  <a:moveTo>
                    <a:pt x="27876" y="55714"/>
                  </a:moveTo>
                  <a:lnTo>
                    <a:pt x="17032" y="53520"/>
                  </a:lnTo>
                  <a:lnTo>
                    <a:pt x="8170" y="47539"/>
                  </a:lnTo>
                  <a:lnTo>
                    <a:pt x="2192" y="38677"/>
                  </a:lnTo>
                  <a:lnTo>
                    <a:pt x="0" y="27838"/>
                  </a:lnTo>
                  <a:lnTo>
                    <a:pt x="2192" y="17000"/>
                  </a:lnTo>
                  <a:lnTo>
                    <a:pt x="8170" y="8151"/>
                  </a:lnTo>
                  <a:lnTo>
                    <a:pt x="17032" y="2186"/>
                  </a:lnTo>
                  <a:lnTo>
                    <a:pt x="27876" y="0"/>
                  </a:lnTo>
                  <a:lnTo>
                    <a:pt x="27876" y="11163"/>
                  </a:lnTo>
                  <a:lnTo>
                    <a:pt x="18656" y="11163"/>
                  </a:lnTo>
                  <a:lnTo>
                    <a:pt x="11163" y="18605"/>
                  </a:lnTo>
                  <a:lnTo>
                    <a:pt x="11163" y="37058"/>
                  </a:lnTo>
                  <a:lnTo>
                    <a:pt x="18656" y="44551"/>
                  </a:lnTo>
                  <a:lnTo>
                    <a:pt x="27876" y="44551"/>
                  </a:lnTo>
                  <a:lnTo>
                    <a:pt x="27876" y="55714"/>
                  </a:lnTo>
                  <a:close/>
                </a:path>
                <a:path w="55879" h="55879">
                  <a:moveTo>
                    <a:pt x="27876" y="55714"/>
                  </a:moveTo>
                  <a:lnTo>
                    <a:pt x="27876" y="44551"/>
                  </a:lnTo>
                  <a:lnTo>
                    <a:pt x="37109" y="44551"/>
                  </a:lnTo>
                  <a:lnTo>
                    <a:pt x="44551" y="37058"/>
                  </a:lnTo>
                  <a:lnTo>
                    <a:pt x="44551" y="18605"/>
                  </a:lnTo>
                  <a:lnTo>
                    <a:pt x="37109" y="11163"/>
                  </a:lnTo>
                  <a:lnTo>
                    <a:pt x="27876" y="11163"/>
                  </a:lnTo>
                  <a:lnTo>
                    <a:pt x="27876" y="0"/>
                  </a:lnTo>
                  <a:lnTo>
                    <a:pt x="38712" y="2186"/>
                  </a:lnTo>
                  <a:lnTo>
                    <a:pt x="47556" y="8151"/>
                  </a:lnTo>
                  <a:lnTo>
                    <a:pt x="53517" y="17000"/>
                  </a:lnTo>
                  <a:lnTo>
                    <a:pt x="55702" y="27838"/>
                  </a:lnTo>
                  <a:lnTo>
                    <a:pt x="53517" y="38677"/>
                  </a:lnTo>
                  <a:lnTo>
                    <a:pt x="47556" y="47539"/>
                  </a:lnTo>
                  <a:lnTo>
                    <a:pt x="38712" y="53520"/>
                  </a:lnTo>
                  <a:lnTo>
                    <a:pt x="27876" y="55714"/>
                  </a:lnTo>
                  <a:close/>
                </a:path>
              </a:pathLst>
            </a:custGeom>
            <a:solidFill>
              <a:srgbClr val="ECED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519932" y="5204028"/>
              <a:ext cx="45085" cy="45085"/>
            </a:xfrm>
            <a:custGeom>
              <a:avLst/>
              <a:gdLst/>
              <a:ahLst/>
              <a:cxnLst/>
              <a:rect l="l" t="t" r="r" b="b"/>
              <a:pathLst>
                <a:path w="45085" h="45085">
                  <a:moveTo>
                    <a:pt x="22275" y="44538"/>
                  </a:moveTo>
                  <a:lnTo>
                    <a:pt x="13603" y="42789"/>
                  </a:lnTo>
                  <a:lnTo>
                    <a:pt x="6523" y="38017"/>
                  </a:lnTo>
                  <a:lnTo>
                    <a:pt x="1750" y="30940"/>
                  </a:lnTo>
                  <a:lnTo>
                    <a:pt x="0" y="22275"/>
                  </a:lnTo>
                  <a:lnTo>
                    <a:pt x="1750" y="13603"/>
                  </a:lnTo>
                  <a:lnTo>
                    <a:pt x="6523" y="6523"/>
                  </a:lnTo>
                  <a:lnTo>
                    <a:pt x="13603" y="1750"/>
                  </a:lnTo>
                  <a:lnTo>
                    <a:pt x="22275" y="0"/>
                  </a:lnTo>
                  <a:lnTo>
                    <a:pt x="30948" y="1750"/>
                  </a:lnTo>
                  <a:lnTo>
                    <a:pt x="38028" y="6523"/>
                  </a:lnTo>
                  <a:lnTo>
                    <a:pt x="42801" y="13603"/>
                  </a:lnTo>
                  <a:lnTo>
                    <a:pt x="44551" y="22275"/>
                  </a:lnTo>
                  <a:lnTo>
                    <a:pt x="42801" y="30940"/>
                  </a:lnTo>
                  <a:lnTo>
                    <a:pt x="38028" y="38017"/>
                  </a:lnTo>
                  <a:lnTo>
                    <a:pt x="30948" y="42789"/>
                  </a:lnTo>
                  <a:lnTo>
                    <a:pt x="22275" y="44538"/>
                  </a:lnTo>
                  <a:close/>
                </a:path>
              </a:pathLst>
            </a:custGeom>
            <a:solidFill>
              <a:srgbClr val="BA9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990261" y="5198465"/>
              <a:ext cx="55880" cy="55880"/>
            </a:xfrm>
            <a:custGeom>
              <a:avLst/>
              <a:gdLst/>
              <a:ahLst/>
              <a:cxnLst/>
              <a:rect l="l" t="t" r="r" b="b"/>
              <a:pathLst>
                <a:path w="55879" h="55879">
                  <a:moveTo>
                    <a:pt x="27825" y="55714"/>
                  </a:moveTo>
                  <a:lnTo>
                    <a:pt x="16989" y="53520"/>
                  </a:lnTo>
                  <a:lnTo>
                    <a:pt x="8145" y="47539"/>
                  </a:lnTo>
                  <a:lnTo>
                    <a:pt x="2184" y="38677"/>
                  </a:lnTo>
                  <a:lnTo>
                    <a:pt x="0" y="27838"/>
                  </a:lnTo>
                  <a:lnTo>
                    <a:pt x="2184" y="17000"/>
                  </a:lnTo>
                  <a:lnTo>
                    <a:pt x="8145" y="8151"/>
                  </a:lnTo>
                  <a:lnTo>
                    <a:pt x="16989" y="2186"/>
                  </a:lnTo>
                  <a:lnTo>
                    <a:pt x="27825" y="0"/>
                  </a:lnTo>
                  <a:lnTo>
                    <a:pt x="27825" y="11163"/>
                  </a:lnTo>
                  <a:lnTo>
                    <a:pt x="18592" y="11163"/>
                  </a:lnTo>
                  <a:lnTo>
                    <a:pt x="11112" y="18605"/>
                  </a:lnTo>
                  <a:lnTo>
                    <a:pt x="11112" y="37058"/>
                  </a:lnTo>
                  <a:lnTo>
                    <a:pt x="18592" y="44551"/>
                  </a:lnTo>
                  <a:lnTo>
                    <a:pt x="27825" y="44551"/>
                  </a:lnTo>
                  <a:lnTo>
                    <a:pt x="27825" y="55714"/>
                  </a:lnTo>
                  <a:close/>
                </a:path>
                <a:path w="55879" h="55879">
                  <a:moveTo>
                    <a:pt x="27825" y="55714"/>
                  </a:moveTo>
                  <a:lnTo>
                    <a:pt x="27825" y="44551"/>
                  </a:lnTo>
                  <a:lnTo>
                    <a:pt x="37058" y="44551"/>
                  </a:lnTo>
                  <a:lnTo>
                    <a:pt x="44538" y="37058"/>
                  </a:lnTo>
                  <a:lnTo>
                    <a:pt x="44538" y="18605"/>
                  </a:lnTo>
                  <a:lnTo>
                    <a:pt x="37058" y="11163"/>
                  </a:lnTo>
                  <a:lnTo>
                    <a:pt x="27825" y="11163"/>
                  </a:lnTo>
                  <a:lnTo>
                    <a:pt x="27825" y="0"/>
                  </a:lnTo>
                  <a:lnTo>
                    <a:pt x="38669" y="2186"/>
                  </a:lnTo>
                  <a:lnTo>
                    <a:pt x="47531" y="8151"/>
                  </a:lnTo>
                  <a:lnTo>
                    <a:pt x="53509" y="17000"/>
                  </a:lnTo>
                  <a:lnTo>
                    <a:pt x="55702" y="27838"/>
                  </a:lnTo>
                  <a:lnTo>
                    <a:pt x="53509" y="38677"/>
                  </a:lnTo>
                  <a:lnTo>
                    <a:pt x="47531" y="47539"/>
                  </a:lnTo>
                  <a:lnTo>
                    <a:pt x="38669" y="53520"/>
                  </a:lnTo>
                  <a:lnTo>
                    <a:pt x="27825" y="55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995811" y="5204028"/>
              <a:ext cx="45085" cy="45085"/>
            </a:xfrm>
            <a:custGeom>
              <a:avLst/>
              <a:gdLst/>
              <a:ahLst/>
              <a:cxnLst/>
              <a:rect l="l" t="t" r="r" b="b"/>
              <a:pathLst>
                <a:path w="45085" h="45085">
                  <a:moveTo>
                    <a:pt x="22275" y="44538"/>
                  </a:moveTo>
                  <a:lnTo>
                    <a:pt x="13603" y="42789"/>
                  </a:lnTo>
                  <a:lnTo>
                    <a:pt x="6523" y="38017"/>
                  </a:lnTo>
                  <a:lnTo>
                    <a:pt x="1750" y="30940"/>
                  </a:lnTo>
                  <a:lnTo>
                    <a:pt x="0" y="22275"/>
                  </a:lnTo>
                  <a:lnTo>
                    <a:pt x="1750" y="13603"/>
                  </a:lnTo>
                  <a:lnTo>
                    <a:pt x="6523" y="6523"/>
                  </a:lnTo>
                  <a:lnTo>
                    <a:pt x="13603" y="1750"/>
                  </a:lnTo>
                  <a:lnTo>
                    <a:pt x="22275" y="0"/>
                  </a:lnTo>
                  <a:lnTo>
                    <a:pt x="30948" y="1750"/>
                  </a:lnTo>
                  <a:lnTo>
                    <a:pt x="38028" y="6523"/>
                  </a:lnTo>
                  <a:lnTo>
                    <a:pt x="42801" y="13603"/>
                  </a:lnTo>
                  <a:lnTo>
                    <a:pt x="44551" y="22275"/>
                  </a:lnTo>
                  <a:lnTo>
                    <a:pt x="42801" y="30940"/>
                  </a:lnTo>
                  <a:lnTo>
                    <a:pt x="38028" y="38017"/>
                  </a:lnTo>
                  <a:lnTo>
                    <a:pt x="30948" y="42789"/>
                  </a:lnTo>
                  <a:lnTo>
                    <a:pt x="22275" y="44538"/>
                  </a:lnTo>
                  <a:close/>
                </a:path>
              </a:pathLst>
            </a:custGeom>
            <a:solidFill>
              <a:srgbClr val="BA9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514331" y="5415661"/>
              <a:ext cx="55880" cy="55880"/>
            </a:xfrm>
            <a:custGeom>
              <a:avLst/>
              <a:gdLst/>
              <a:ahLst/>
              <a:cxnLst/>
              <a:rect l="l" t="t" r="r" b="b"/>
              <a:pathLst>
                <a:path w="55879" h="55879">
                  <a:moveTo>
                    <a:pt x="27876" y="55702"/>
                  </a:moveTo>
                  <a:lnTo>
                    <a:pt x="17032" y="53517"/>
                  </a:lnTo>
                  <a:lnTo>
                    <a:pt x="8170" y="47556"/>
                  </a:lnTo>
                  <a:lnTo>
                    <a:pt x="2192" y="38712"/>
                  </a:lnTo>
                  <a:lnTo>
                    <a:pt x="0" y="27876"/>
                  </a:lnTo>
                  <a:lnTo>
                    <a:pt x="2192" y="17032"/>
                  </a:lnTo>
                  <a:lnTo>
                    <a:pt x="8170" y="8170"/>
                  </a:lnTo>
                  <a:lnTo>
                    <a:pt x="17032" y="2192"/>
                  </a:lnTo>
                  <a:lnTo>
                    <a:pt x="27876" y="0"/>
                  </a:lnTo>
                  <a:lnTo>
                    <a:pt x="27876" y="11163"/>
                  </a:lnTo>
                  <a:lnTo>
                    <a:pt x="18656" y="11163"/>
                  </a:lnTo>
                  <a:lnTo>
                    <a:pt x="11163" y="18643"/>
                  </a:lnTo>
                  <a:lnTo>
                    <a:pt x="11163" y="37109"/>
                  </a:lnTo>
                  <a:lnTo>
                    <a:pt x="18656" y="44589"/>
                  </a:lnTo>
                  <a:lnTo>
                    <a:pt x="27876" y="44589"/>
                  </a:lnTo>
                  <a:lnTo>
                    <a:pt x="27876" y="55702"/>
                  </a:lnTo>
                  <a:close/>
                </a:path>
                <a:path w="55879" h="55879">
                  <a:moveTo>
                    <a:pt x="27876" y="55702"/>
                  </a:moveTo>
                  <a:lnTo>
                    <a:pt x="27876" y="44589"/>
                  </a:lnTo>
                  <a:lnTo>
                    <a:pt x="37109" y="44589"/>
                  </a:lnTo>
                  <a:lnTo>
                    <a:pt x="44551" y="37109"/>
                  </a:lnTo>
                  <a:lnTo>
                    <a:pt x="44551" y="18643"/>
                  </a:lnTo>
                  <a:lnTo>
                    <a:pt x="37109" y="11163"/>
                  </a:lnTo>
                  <a:lnTo>
                    <a:pt x="27876" y="11163"/>
                  </a:lnTo>
                  <a:lnTo>
                    <a:pt x="27876" y="0"/>
                  </a:lnTo>
                  <a:lnTo>
                    <a:pt x="38712" y="2192"/>
                  </a:lnTo>
                  <a:lnTo>
                    <a:pt x="47556" y="8170"/>
                  </a:lnTo>
                  <a:lnTo>
                    <a:pt x="53517" y="17032"/>
                  </a:lnTo>
                  <a:lnTo>
                    <a:pt x="55702" y="27876"/>
                  </a:lnTo>
                  <a:lnTo>
                    <a:pt x="53517" y="38712"/>
                  </a:lnTo>
                  <a:lnTo>
                    <a:pt x="47556" y="47556"/>
                  </a:lnTo>
                  <a:lnTo>
                    <a:pt x="38712" y="53517"/>
                  </a:lnTo>
                  <a:lnTo>
                    <a:pt x="27876" y="55702"/>
                  </a:lnTo>
                  <a:close/>
                </a:path>
              </a:pathLst>
            </a:custGeom>
            <a:solidFill>
              <a:srgbClr val="ECED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519932" y="5421261"/>
              <a:ext cx="45085" cy="45085"/>
            </a:xfrm>
            <a:custGeom>
              <a:avLst/>
              <a:gdLst/>
              <a:ahLst/>
              <a:cxnLst/>
              <a:rect l="l" t="t" r="r" b="b"/>
              <a:pathLst>
                <a:path w="45085" h="45085">
                  <a:moveTo>
                    <a:pt x="22275" y="44551"/>
                  </a:moveTo>
                  <a:lnTo>
                    <a:pt x="13603" y="42801"/>
                  </a:lnTo>
                  <a:lnTo>
                    <a:pt x="6523" y="38028"/>
                  </a:lnTo>
                  <a:lnTo>
                    <a:pt x="1750" y="30948"/>
                  </a:lnTo>
                  <a:lnTo>
                    <a:pt x="0" y="22275"/>
                  </a:lnTo>
                  <a:lnTo>
                    <a:pt x="1750" y="13603"/>
                  </a:lnTo>
                  <a:lnTo>
                    <a:pt x="6523" y="6523"/>
                  </a:lnTo>
                  <a:lnTo>
                    <a:pt x="13603" y="1750"/>
                  </a:lnTo>
                  <a:lnTo>
                    <a:pt x="22275" y="0"/>
                  </a:lnTo>
                  <a:lnTo>
                    <a:pt x="30948" y="1750"/>
                  </a:lnTo>
                  <a:lnTo>
                    <a:pt x="38028" y="6523"/>
                  </a:lnTo>
                  <a:lnTo>
                    <a:pt x="42801" y="13603"/>
                  </a:lnTo>
                  <a:lnTo>
                    <a:pt x="44551" y="22275"/>
                  </a:lnTo>
                  <a:lnTo>
                    <a:pt x="42801" y="30948"/>
                  </a:lnTo>
                  <a:lnTo>
                    <a:pt x="38028" y="38028"/>
                  </a:lnTo>
                  <a:lnTo>
                    <a:pt x="30948" y="42801"/>
                  </a:lnTo>
                  <a:lnTo>
                    <a:pt x="22275" y="44551"/>
                  </a:lnTo>
                  <a:close/>
                </a:path>
              </a:pathLst>
            </a:custGeom>
            <a:solidFill>
              <a:srgbClr val="BA9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990261" y="5415661"/>
              <a:ext cx="55880" cy="55880"/>
            </a:xfrm>
            <a:custGeom>
              <a:avLst/>
              <a:gdLst/>
              <a:ahLst/>
              <a:cxnLst/>
              <a:rect l="l" t="t" r="r" b="b"/>
              <a:pathLst>
                <a:path w="55879" h="55879">
                  <a:moveTo>
                    <a:pt x="27825" y="55702"/>
                  </a:moveTo>
                  <a:lnTo>
                    <a:pt x="16989" y="53517"/>
                  </a:lnTo>
                  <a:lnTo>
                    <a:pt x="8145" y="47556"/>
                  </a:lnTo>
                  <a:lnTo>
                    <a:pt x="2184" y="38712"/>
                  </a:lnTo>
                  <a:lnTo>
                    <a:pt x="0" y="27876"/>
                  </a:lnTo>
                  <a:lnTo>
                    <a:pt x="2184" y="17032"/>
                  </a:lnTo>
                  <a:lnTo>
                    <a:pt x="8145" y="8170"/>
                  </a:lnTo>
                  <a:lnTo>
                    <a:pt x="16989" y="2192"/>
                  </a:lnTo>
                  <a:lnTo>
                    <a:pt x="27825" y="0"/>
                  </a:lnTo>
                  <a:lnTo>
                    <a:pt x="27825" y="11163"/>
                  </a:lnTo>
                  <a:lnTo>
                    <a:pt x="18592" y="11163"/>
                  </a:lnTo>
                  <a:lnTo>
                    <a:pt x="11112" y="18643"/>
                  </a:lnTo>
                  <a:lnTo>
                    <a:pt x="11112" y="37109"/>
                  </a:lnTo>
                  <a:lnTo>
                    <a:pt x="18592" y="44589"/>
                  </a:lnTo>
                  <a:lnTo>
                    <a:pt x="27825" y="44589"/>
                  </a:lnTo>
                  <a:lnTo>
                    <a:pt x="27825" y="55702"/>
                  </a:lnTo>
                  <a:close/>
                </a:path>
                <a:path w="55879" h="55879">
                  <a:moveTo>
                    <a:pt x="27825" y="55702"/>
                  </a:moveTo>
                  <a:lnTo>
                    <a:pt x="27825" y="44589"/>
                  </a:lnTo>
                  <a:lnTo>
                    <a:pt x="37058" y="44589"/>
                  </a:lnTo>
                  <a:lnTo>
                    <a:pt x="44538" y="37109"/>
                  </a:lnTo>
                  <a:lnTo>
                    <a:pt x="44538" y="18643"/>
                  </a:lnTo>
                  <a:lnTo>
                    <a:pt x="37058" y="11163"/>
                  </a:lnTo>
                  <a:lnTo>
                    <a:pt x="27825" y="11163"/>
                  </a:lnTo>
                  <a:lnTo>
                    <a:pt x="27825" y="0"/>
                  </a:lnTo>
                  <a:lnTo>
                    <a:pt x="38669" y="2192"/>
                  </a:lnTo>
                  <a:lnTo>
                    <a:pt x="47531" y="8170"/>
                  </a:lnTo>
                  <a:lnTo>
                    <a:pt x="53509" y="17032"/>
                  </a:lnTo>
                  <a:lnTo>
                    <a:pt x="55702" y="27876"/>
                  </a:lnTo>
                  <a:lnTo>
                    <a:pt x="53509" y="38712"/>
                  </a:lnTo>
                  <a:lnTo>
                    <a:pt x="47531" y="47556"/>
                  </a:lnTo>
                  <a:lnTo>
                    <a:pt x="38669" y="53517"/>
                  </a:lnTo>
                  <a:lnTo>
                    <a:pt x="27825" y="5570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995811" y="5421261"/>
              <a:ext cx="45085" cy="45085"/>
            </a:xfrm>
            <a:custGeom>
              <a:avLst/>
              <a:gdLst/>
              <a:ahLst/>
              <a:cxnLst/>
              <a:rect l="l" t="t" r="r" b="b"/>
              <a:pathLst>
                <a:path w="45085" h="45085">
                  <a:moveTo>
                    <a:pt x="22275" y="44551"/>
                  </a:moveTo>
                  <a:lnTo>
                    <a:pt x="13603" y="42801"/>
                  </a:lnTo>
                  <a:lnTo>
                    <a:pt x="6523" y="38028"/>
                  </a:lnTo>
                  <a:lnTo>
                    <a:pt x="1750" y="30948"/>
                  </a:lnTo>
                  <a:lnTo>
                    <a:pt x="0" y="22275"/>
                  </a:lnTo>
                  <a:lnTo>
                    <a:pt x="1750" y="13603"/>
                  </a:lnTo>
                  <a:lnTo>
                    <a:pt x="6523" y="6523"/>
                  </a:lnTo>
                  <a:lnTo>
                    <a:pt x="13603" y="1750"/>
                  </a:lnTo>
                  <a:lnTo>
                    <a:pt x="22275" y="0"/>
                  </a:lnTo>
                  <a:lnTo>
                    <a:pt x="30948" y="1750"/>
                  </a:lnTo>
                  <a:lnTo>
                    <a:pt x="38028" y="6523"/>
                  </a:lnTo>
                  <a:lnTo>
                    <a:pt x="42801" y="13603"/>
                  </a:lnTo>
                  <a:lnTo>
                    <a:pt x="44551" y="22275"/>
                  </a:lnTo>
                  <a:lnTo>
                    <a:pt x="42801" y="30948"/>
                  </a:lnTo>
                  <a:lnTo>
                    <a:pt x="38028" y="38028"/>
                  </a:lnTo>
                  <a:lnTo>
                    <a:pt x="30948" y="42801"/>
                  </a:lnTo>
                  <a:lnTo>
                    <a:pt x="22275" y="44551"/>
                  </a:lnTo>
                  <a:close/>
                </a:path>
              </a:pathLst>
            </a:custGeom>
            <a:solidFill>
              <a:srgbClr val="BA9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6912" y="1539227"/>
              <a:ext cx="7910360" cy="30088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878568" y="6261150"/>
              <a:ext cx="129971" cy="8016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346700" y="4395241"/>
              <a:ext cx="4536440" cy="2540"/>
            </a:xfrm>
            <a:custGeom>
              <a:avLst/>
              <a:gdLst/>
              <a:ahLst/>
              <a:cxnLst/>
              <a:rect l="l" t="t" r="r" b="b"/>
              <a:pathLst>
                <a:path w="4536440" h="2539">
                  <a:moveTo>
                    <a:pt x="4536287" y="2184"/>
                  </a:moveTo>
                  <a:lnTo>
                    <a:pt x="0" y="2184"/>
                  </a:lnTo>
                  <a:lnTo>
                    <a:pt x="0" y="0"/>
                  </a:lnTo>
                  <a:lnTo>
                    <a:pt x="4536287" y="0"/>
                  </a:lnTo>
                  <a:lnTo>
                    <a:pt x="4536287" y="2184"/>
                  </a:lnTo>
                  <a:close/>
                </a:path>
              </a:pathLst>
            </a:custGeom>
            <a:solidFill>
              <a:srgbClr val="BA9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52453" y="3465614"/>
              <a:ext cx="3769220" cy="680237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579521" y="1439062"/>
              <a:ext cx="445770" cy="445770"/>
            </a:xfrm>
            <a:custGeom>
              <a:avLst/>
              <a:gdLst/>
              <a:ahLst/>
              <a:cxnLst/>
              <a:rect l="l" t="t" r="r" b="b"/>
              <a:pathLst>
                <a:path w="445770" h="445769">
                  <a:moveTo>
                    <a:pt x="116585" y="444753"/>
                  </a:moveTo>
                  <a:lnTo>
                    <a:pt x="70615" y="431241"/>
                  </a:lnTo>
                  <a:lnTo>
                    <a:pt x="33623" y="402980"/>
                  </a:lnTo>
                  <a:lnTo>
                    <a:pt x="8965" y="363322"/>
                  </a:lnTo>
                  <a:lnTo>
                    <a:pt x="0" y="315620"/>
                  </a:lnTo>
                  <a:lnTo>
                    <a:pt x="0" y="129933"/>
                  </a:lnTo>
                  <a:lnTo>
                    <a:pt x="10227" y="79408"/>
                  </a:lnTo>
                  <a:lnTo>
                    <a:pt x="38100" y="38101"/>
                  </a:lnTo>
                  <a:lnTo>
                    <a:pt x="79402" y="10227"/>
                  </a:lnTo>
                  <a:lnTo>
                    <a:pt x="129921" y="0"/>
                  </a:lnTo>
                  <a:lnTo>
                    <a:pt x="315620" y="0"/>
                  </a:lnTo>
                  <a:lnTo>
                    <a:pt x="366138" y="10227"/>
                  </a:lnTo>
                  <a:lnTo>
                    <a:pt x="407441" y="38101"/>
                  </a:lnTo>
                  <a:lnTo>
                    <a:pt x="435313" y="79408"/>
                  </a:lnTo>
                  <a:lnTo>
                    <a:pt x="441664" y="110782"/>
                  </a:lnTo>
                  <a:lnTo>
                    <a:pt x="111569" y="110782"/>
                  </a:lnTo>
                  <a:lnTo>
                    <a:pt x="111569" y="161582"/>
                  </a:lnTo>
                  <a:lnTo>
                    <a:pt x="251523" y="161582"/>
                  </a:lnTo>
                  <a:lnTo>
                    <a:pt x="105765" y="280644"/>
                  </a:lnTo>
                  <a:lnTo>
                    <a:pt x="105765" y="333971"/>
                  </a:lnTo>
                  <a:lnTo>
                    <a:pt x="253161" y="333971"/>
                  </a:lnTo>
                  <a:lnTo>
                    <a:pt x="116585" y="444753"/>
                  </a:lnTo>
                  <a:close/>
                </a:path>
                <a:path w="445770" h="445769">
                  <a:moveTo>
                    <a:pt x="315620" y="445554"/>
                  </a:moveTo>
                  <a:lnTo>
                    <a:pt x="204838" y="445554"/>
                  </a:lnTo>
                  <a:lnTo>
                    <a:pt x="338924" y="336461"/>
                  </a:lnTo>
                  <a:lnTo>
                    <a:pt x="338924" y="283171"/>
                  </a:lnTo>
                  <a:lnTo>
                    <a:pt x="193179" y="283171"/>
                  </a:lnTo>
                  <a:lnTo>
                    <a:pt x="338924" y="164058"/>
                  </a:lnTo>
                  <a:lnTo>
                    <a:pt x="338924" y="110782"/>
                  </a:lnTo>
                  <a:lnTo>
                    <a:pt x="441664" y="110782"/>
                  </a:lnTo>
                  <a:lnTo>
                    <a:pt x="445541" y="129933"/>
                  </a:lnTo>
                  <a:lnTo>
                    <a:pt x="445541" y="315620"/>
                  </a:lnTo>
                  <a:lnTo>
                    <a:pt x="435313" y="366145"/>
                  </a:lnTo>
                  <a:lnTo>
                    <a:pt x="407441" y="407452"/>
                  </a:lnTo>
                  <a:lnTo>
                    <a:pt x="366138" y="435326"/>
                  </a:lnTo>
                  <a:lnTo>
                    <a:pt x="315620" y="445554"/>
                  </a:lnTo>
                  <a:close/>
                </a:path>
              </a:pathLst>
            </a:custGeom>
            <a:solidFill>
              <a:srgbClr val="BA9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44305" y="1439062"/>
              <a:ext cx="579234" cy="445541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115300" y="4385322"/>
              <a:ext cx="2578100" cy="240045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915626" y="6261150"/>
              <a:ext cx="122783" cy="80162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5349481" y="4307382"/>
              <a:ext cx="4530725" cy="100330"/>
            </a:xfrm>
            <a:custGeom>
              <a:avLst/>
              <a:gdLst/>
              <a:ahLst/>
              <a:cxnLst/>
              <a:rect l="l" t="t" r="r" b="b"/>
              <a:pathLst>
                <a:path w="4530725" h="100329">
                  <a:moveTo>
                    <a:pt x="0" y="0"/>
                  </a:moveTo>
                  <a:lnTo>
                    <a:pt x="4530725" y="0"/>
                  </a:lnTo>
                  <a:lnTo>
                    <a:pt x="4530725" y="100215"/>
                  </a:lnTo>
                  <a:lnTo>
                    <a:pt x="0" y="100215"/>
                  </a:lnTo>
                  <a:lnTo>
                    <a:pt x="0" y="0"/>
                  </a:lnTo>
                  <a:close/>
                </a:path>
              </a:pathLst>
            </a:custGeom>
            <a:ln w="556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2796" y="993521"/>
            <a:ext cx="10248265" cy="5569585"/>
            <a:chOff x="222796" y="993521"/>
            <a:chExt cx="10248265" cy="55695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2796" y="993521"/>
              <a:ext cx="10247807" cy="556945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1133" y="4156963"/>
              <a:ext cx="1275393" cy="172100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77916" y="4156963"/>
              <a:ext cx="1265383" cy="172100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68337" y="2330195"/>
              <a:ext cx="9134475" cy="3787775"/>
            </a:xfrm>
            <a:custGeom>
              <a:avLst/>
              <a:gdLst/>
              <a:ahLst/>
              <a:cxnLst/>
              <a:rect l="l" t="t" r="r" b="b"/>
              <a:pathLst>
                <a:path w="9134475" h="3787775">
                  <a:moveTo>
                    <a:pt x="3787229" y="128092"/>
                  </a:moveTo>
                  <a:lnTo>
                    <a:pt x="3781679" y="100634"/>
                  </a:lnTo>
                  <a:lnTo>
                    <a:pt x="3781679" y="128092"/>
                  </a:lnTo>
                  <a:lnTo>
                    <a:pt x="3781679" y="3659149"/>
                  </a:lnTo>
                  <a:lnTo>
                    <a:pt x="3772039" y="3706850"/>
                  </a:lnTo>
                  <a:lnTo>
                    <a:pt x="3745776" y="3745788"/>
                  </a:lnTo>
                  <a:lnTo>
                    <a:pt x="3706825" y="3772052"/>
                  </a:lnTo>
                  <a:lnTo>
                    <a:pt x="3659136" y="3781679"/>
                  </a:lnTo>
                  <a:lnTo>
                    <a:pt x="128092" y="3781679"/>
                  </a:lnTo>
                  <a:lnTo>
                    <a:pt x="80391" y="3772052"/>
                  </a:lnTo>
                  <a:lnTo>
                    <a:pt x="41440" y="3745788"/>
                  </a:lnTo>
                  <a:lnTo>
                    <a:pt x="15176" y="3706850"/>
                  </a:lnTo>
                  <a:lnTo>
                    <a:pt x="5549" y="3659149"/>
                  </a:lnTo>
                  <a:lnTo>
                    <a:pt x="5549" y="128092"/>
                  </a:lnTo>
                  <a:lnTo>
                    <a:pt x="15176" y="80403"/>
                  </a:lnTo>
                  <a:lnTo>
                    <a:pt x="41440" y="41452"/>
                  </a:lnTo>
                  <a:lnTo>
                    <a:pt x="80391" y="15201"/>
                  </a:lnTo>
                  <a:lnTo>
                    <a:pt x="128092" y="5562"/>
                  </a:lnTo>
                  <a:lnTo>
                    <a:pt x="3659136" y="5562"/>
                  </a:lnTo>
                  <a:lnTo>
                    <a:pt x="3706825" y="15201"/>
                  </a:lnTo>
                  <a:lnTo>
                    <a:pt x="3745776" y="41452"/>
                  </a:lnTo>
                  <a:lnTo>
                    <a:pt x="3772039" y="80403"/>
                  </a:lnTo>
                  <a:lnTo>
                    <a:pt x="3781679" y="128092"/>
                  </a:lnTo>
                  <a:lnTo>
                    <a:pt x="3781679" y="100634"/>
                  </a:lnTo>
                  <a:lnTo>
                    <a:pt x="3777157" y="78244"/>
                  </a:lnTo>
                  <a:lnTo>
                    <a:pt x="3749700" y="37528"/>
                  </a:lnTo>
                  <a:lnTo>
                    <a:pt x="3708984" y="10071"/>
                  </a:lnTo>
                  <a:lnTo>
                    <a:pt x="3659136" y="0"/>
                  </a:lnTo>
                  <a:lnTo>
                    <a:pt x="128092" y="0"/>
                  </a:lnTo>
                  <a:lnTo>
                    <a:pt x="78232" y="10071"/>
                  </a:lnTo>
                  <a:lnTo>
                    <a:pt x="37515" y="37528"/>
                  </a:lnTo>
                  <a:lnTo>
                    <a:pt x="10058" y="78244"/>
                  </a:lnTo>
                  <a:lnTo>
                    <a:pt x="0" y="128092"/>
                  </a:lnTo>
                  <a:lnTo>
                    <a:pt x="0" y="3659149"/>
                  </a:lnTo>
                  <a:lnTo>
                    <a:pt x="10058" y="3709009"/>
                  </a:lnTo>
                  <a:lnTo>
                    <a:pt x="37515" y="3749725"/>
                  </a:lnTo>
                  <a:lnTo>
                    <a:pt x="78232" y="3777183"/>
                  </a:lnTo>
                  <a:lnTo>
                    <a:pt x="128092" y="3787241"/>
                  </a:lnTo>
                  <a:lnTo>
                    <a:pt x="3659136" y="3787241"/>
                  </a:lnTo>
                  <a:lnTo>
                    <a:pt x="3708984" y="3777183"/>
                  </a:lnTo>
                  <a:lnTo>
                    <a:pt x="3749700" y="3749725"/>
                  </a:lnTo>
                  <a:lnTo>
                    <a:pt x="3777157" y="3709009"/>
                  </a:lnTo>
                  <a:lnTo>
                    <a:pt x="3787229" y="3659149"/>
                  </a:lnTo>
                  <a:lnTo>
                    <a:pt x="3787229" y="128092"/>
                  </a:lnTo>
                  <a:close/>
                </a:path>
                <a:path w="9134475" h="3787775">
                  <a:moveTo>
                    <a:pt x="9133929" y="128092"/>
                  </a:moveTo>
                  <a:lnTo>
                    <a:pt x="9128379" y="100634"/>
                  </a:lnTo>
                  <a:lnTo>
                    <a:pt x="9128379" y="128092"/>
                  </a:lnTo>
                  <a:lnTo>
                    <a:pt x="9128379" y="3659149"/>
                  </a:lnTo>
                  <a:lnTo>
                    <a:pt x="9118740" y="3706850"/>
                  </a:lnTo>
                  <a:lnTo>
                    <a:pt x="9092476" y="3745788"/>
                  </a:lnTo>
                  <a:lnTo>
                    <a:pt x="9053525" y="3772052"/>
                  </a:lnTo>
                  <a:lnTo>
                    <a:pt x="9005837" y="3781679"/>
                  </a:lnTo>
                  <a:lnTo>
                    <a:pt x="4026738" y="3781679"/>
                  </a:lnTo>
                  <a:lnTo>
                    <a:pt x="3979037" y="3772052"/>
                  </a:lnTo>
                  <a:lnTo>
                    <a:pt x="3940086" y="3745788"/>
                  </a:lnTo>
                  <a:lnTo>
                    <a:pt x="3913835" y="3706850"/>
                  </a:lnTo>
                  <a:lnTo>
                    <a:pt x="3904208" y="3659149"/>
                  </a:lnTo>
                  <a:lnTo>
                    <a:pt x="3904208" y="128092"/>
                  </a:lnTo>
                  <a:lnTo>
                    <a:pt x="3913835" y="80403"/>
                  </a:lnTo>
                  <a:lnTo>
                    <a:pt x="3940098" y="41452"/>
                  </a:lnTo>
                  <a:lnTo>
                    <a:pt x="3979037" y="15201"/>
                  </a:lnTo>
                  <a:lnTo>
                    <a:pt x="4026738" y="5562"/>
                  </a:lnTo>
                  <a:lnTo>
                    <a:pt x="9005837" y="5562"/>
                  </a:lnTo>
                  <a:lnTo>
                    <a:pt x="9053525" y="15201"/>
                  </a:lnTo>
                  <a:lnTo>
                    <a:pt x="9092476" y="41452"/>
                  </a:lnTo>
                  <a:lnTo>
                    <a:pt x="9118740" y="80403"/>
                  </a:lnTo>
                  <a:lnTo>
                    <a:pt x="9128379" y="128092"/>
                  </a:lnTo>
                  <a:lnTo>
                    <a:pt x="9128379" y="100634"/>
                  </a:lnTo>
                  <a:lnTo>
                    <a:pt x="9123858" y="78244"/>
                  </a:lnTo>
                  <a:lnTo>
                    <a:pt x="9096400" y="37528"/>
                  </a:lnTo>
                  <a:lnTo>
                    <a:pt x="9055684" y="10071"/>
                  </a:lnTo>
                  <a:lnTo>
                    <a:pt x="9005837" y="0"/>
                  </a:lnTo>
                  <a:lnTo>
                    <a:pt x="4026738" y="0"/>
                  </a:lnTo>
                  <a:lnTo>
                    <a:pt x="3976878" y="10071"/>
                  </a:lnTo>
                  <a:lnTo>
                    <a:pt x="3936161" y="37528"/>
                  </a:lnTo>
                  <a:lnTo>
                    <a:pt x="3908704" y="78244"/>
                  </a:lnTo>
                  <a:lnTo>
                    <a:pt x="3898646" y="128092"/>
                  </a:lnTo>
                  <a:lnTo>
                    <a:pt x="3898646" y="3659149"/>
                  </a:lnTo>
                  <a:lnTo>
                    <a:pt x="3908704" y="3709009"/>
                  </a:lnTo>
                  <a:lnTo>
                    <a:pt x="3936161" y="3749725"/>
                  </a:lnTo>
                  <a:lnTo>
                    <a:pt x="3976878" y="3777183"/>
                  </a:lnTo>
                  <a:lnTo>
                    <a:pt x="4026738" y="3787241"/>
                  </a:lnTo>
                  <a:lnTo>
                    <a:pt x="9005837" y="3787241"/>
                  </a:lnTo>
                  <a:lnTo>
                    <a:pt x="9055684" y="3777183"/>
                  </a:lnTo>
                  <a:lnTo>
                    <a:pt x="9096400" y="3749725"/>
                  </a:lnTo>
                  <a:lnTo>
                    <a:pt x="9123858" y="3709009"/>
                  </a:lnTo>
                  <a:lnTo>
                    <a:pt x="9133929" y="3659149"/>
                  </a:lnTo>
                  <a:lnTo>
                    <a:pt x="9133929" y="128092"/>
                  </a:lnTo>
                  <a:close/>
                </a:path>
              </a:pathLst>
            </a:custGeom>
            <a:solidFill>
              <a:srgbClr val="D1D1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89741" y="3225800"/>
              <a:ext cx="2311349" cy="18891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95794" y="3225800"/>
              <a:ext cx="2339174" cy="188912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94651" y="3280524"/>
              <a:ext cx="76200" cy="762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37861" y="5636412"/>
              <a:ext cx="76200" cy="762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94651" y="3436493"/>
              <a:ext cx="76200" cy="762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837861" y="5792342"/>
              <a:ext cx="76200" cy="762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94651" y="3592410"/>
              <a:ext cx="76200" cy="762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4651" y="3748341"/>
              <a:ext cx="76200" cy="762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94651" y="3904310"/>
              <a:ext cx="76200" cy="762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916769" y="6261150"/>
              <a:ext cx="124421" cy="8016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3818" y="1520228"/>
              <a:ext cx="5722493" cy="25306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9579521" y="1439062"/>
              <a:ext cx="445770" cy="445770"/>
            </a:xfrm>
            <a:custGeom>
              <a:avLst/>
              <a:gdLst/>
              <a:ahLst/>
              <a:cxnLst/>
              <a:rect l="l" t="t" r="r" b="b"/>
              <a:pathLst>
                <a:path w="445770" h="445769">
                  <a:moveTo>
                    <a:pt x="116585" y="444753"/>
                  </a:moveTo>
                  <a:lnTo>
                    <a:pt x="70615" y="431241"/>
                  </a:lnTo>
                  <a:lnTo>
                    <a:pt x="33623" y="402980"/>
                  </a:lnTo>
                  <a:lnTo>
                    <a:pt x="8965" y="363322"/>
                  </a:lnTo>
                  <a:lnTo>
                    <a:pt x="0" y="315620"/>
                  </a:lnTo>
                  <a:lnTo>
                    <a:pt x="0" y="129933"/>
                  </a:lnTo>
                  <a:lnTo>
                    <a:pt x="10227" y="79408"/>
                  </a:lnTo>
                  <a:lnTo>
                    <a:pt x="38100" y="38101"/>
                  </a:lnTo>
                  <a:lnTo>
                    <a:pt x="79402" y="10227"/>
                  </a:lnTo>
                  <a:lnTo>
                    <a:pt x="129921" y="0"/>
                  </a:lnTo>
                  <a:lnTo>
                    <a:pt x="315620" y="0"/>
                  </a:lnTo>
                  <a:lnTo>
                    <a:pt x="366138" y="10227"/>
                  </a:lnTo>
                  <a:lnTo>
                    <a:pt x="407441" y="38101"/>
                  </a:lnTo>
                  <a:lnTo>
                    <a:pt x="435313" y="79408"/>
                  </a:lnTo>
                  <a:lnTo>
                    <a:pt x="441664" y="110782"/>
                  </a:lnTo>
                  <a:lnTo>
                    <a:pt x="111569" y="110782"/>
                  </a:lnTo>
                  <a:lnTo>
                    <a:pt x="111569" y="161582"/>
                  </a:lnTo>
                  <a:lnTo>
                    <a:pt x="251523" y="161582"/>
                  </a:lnTo>
                  <a:lnTo>
                    <a:pt x="105765" y="280644"/>
                  </a:lnTo>
                  <a:lnTo>
                    <a:pt x="105765" y="333971"/>
                  </a:lnTo>
                  <a:lnTo>
                    <a:pt x="253161" y="333971"/>
                  </a:lnTo>
                  <a:lnTo>
                    <a:pt x="116585" y="444753"/>
                  </a:lnTo>
                  <a:close/>
                </a:path>
                <a:path w="445770" h="445769">
                  <a:moveTo>
                    <a:pt x="315620" y="445554"/>
                  </a:moveTo>
                  <a:lnTo>
                    <a:pt x="204838" y="445554"/>
                  </a:lnTo>
                  <a:lnTo>
                    <a:pt x="338924" y="336461"/>
                  </a:lnTo>
                  <a:lnTo>
                    <a:pt x="338924" y="283171"/>
                  </a:lnTo>
                  <a:lnTo>
                    <a:pt x="193179" y="283171"/>
                  </a:lnTo>
                  <a:lnTo>
                    <a:pt x="338924" y="164058"/>
                  </a:lnTo>
                  <a:lnTo>
                    <a:pt x="338924" y="110782"/>
                  </a:lnTo>
                  <a:lnTo>
                    <a:pt x="441664" y="110782"/>
                  </a:lnTo>
                  <a:lnTo>
                    <a:pt x="445541" y="129933"/>
                  </a:lnTo>
                  <a:lnTo>
                    <a:pt x="445541" y="315620"/>
                  </a:lnTo>
                  <a:lnTo>
                    <a:pt x="435313" y="366145"/>
                  </a:lnTo>
                  <a:lnTo>
                    <a:pt x="407441" y="407452"/>
                  </a:lnTo>
                  <a:lnTo>
                    <a:pt x="366138" y="435326"/>
                  </a:lnTo>
                  <a:lnTo>
                    <a:pt x="315620" y="445554"/>
                  </a:lnTo>
                  <a:close/>
                </a:path>
              </a:pathLst>
            </a:custGeom>
            <a:solidFill>
              <a:srgbClr val="BA9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844305" y="1439062"/>
              <a:ext cx="579234" cy="44554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2796" y="993521"/>
            <a:ext cx="10248265" cy="5569585"/>
            <a:chOff x="222796" y="993521"/>
            <a:chExt cx="10248265" cy="55695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2796" y="993521"/>
              <a:ext cx="10247807" cy="556945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89640" y="3938873"/>
              <a:ext cx="66833" cy="6683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47201" y="4128236"/>
              <a:ext cx="66833" cy="6683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16903" y="5264409"/>
              <a:ext cx="66833" cy="6683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85352" y="5643134"/>
              <a:ext cx="66833" cy="6683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47664" y="2817266"/>
              <a:ext cx="2087422" cy="308620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918348" y="2568524"/>
              <a:ext cx="1931390" cy="29745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09183" y="2568524"/>
              <a:ext cx="1757362" cy="13067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70093" y="4175023"/>
              <a:ext cx="116890" cy="11689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70864" y="2183701"/>
              <a:ext cx="1204595" cy="143510"/>
            </a:xfrm>
            <a:custGeom>
              <a:avLst/>
              <a:gdLst/>
              <a:ahLst/>
              <a:cxnLst/>
              <a:rect l="l" t="t" r="r" b="b"/>
              <a:pathLst>
                <a:path w="1204595" h="143510">
                  <a:moveTo>
                    <a:pt x="16179" y="143370"/>
                  </a:moveTo>
                  <a:lnTo>
                    <a:pt x="0" y="143370"/>
                  </a:lnTo>
                  <a:lnTo>
                    <a:pt x="0" y="103631"/>
                  </a:lnTo>
                  <a:lnTo>
                    <a:pt x="8839" y="103441"/>
                  </a:lnTo>
                  <a:lnTo>
                    <a:pt x="17322" y="103441"/>
                  </a:lnTo>
                  <a:lnTo>
                    <a:pt x="20993" y="98628"/>
                  </a:lnTo>
                  <a:lnTo>
                    <a:pt x="23800" y="51409"/>
                  </a:lnTo>
                  <a:lnTo>
                    <a:pt x="24066" y="1638"/>
                  </a:lnTo>
                  <a:lnTo>
                    <a:pt x="104775" y="1638"/>
                  </a:lnTo>
                  <a:lnTo>
                    <a:pt x="104775" y="16725"/>
                  </a:lnTo>
                  <a:lnTo>
                    <a:pt x="40043" y="16725"/>
                  </a:lnTo>
                  <a:lnTo>
                    <a:pt x="39935" y="47264"/>
                  </a:lnTo>
                  <a:lnTo>
                    <a:pt x="39807" y="55798"/>
                  </a:lnTo>
                  <a:lnTo>
                    <a:pt x="39395" y="76606"/>
                  </a:lnTo>
                  <a:lnTo>
                    <a:pt x="39001" y="85090"/>
                  </a:lnTo>
                  <a:lnTo>
                    <a:pt x="38455" y="89890"/>
                  </a:lnTo>
                  <a:lnTo>
                    <a:pt x="37858" y="96291"/>
                  </a:lnTo>
                  <a:lnTo>
                    <a:pt x="36169" y="100863"/>
                  </a:lnTo>
                  <a:lnTo>
                    <a:pt x="33197" y="103631"/>
                  </a:lnTo>
                  <a:lnTo>
                    <a:pt x="122440" y="103631"/>
                  </a:lnTo>
                  <a:lnTo>
                    <a:pt x="122440" y="118618"/>
                  </a:lnTo>
                  <a:lnTo>
                    <a:pt x="16179" y="118618"/>
                  </a:lnTo>
                  <a:lnTo>
                    <a:pt x="16179" y="143370"/>
                  </a:lnTo>
                  <a:close/>
                </a:path>
                <a:path w="1204595" h="143510">
                  <a:moveTo>
                    <a:pt x="104775" y="103631"/>
                  </a:moveTo>
                  <a:lnTo>
                    <a:pt x="88011" y="103631"/>
                  </a:lnTo>
                  <a:lnTo>
                    <a:pt x="88011" y="16725"/>
                  </a:lnTo>
                  <a:lnTo>
                    <a:pt x="104775" y="16725"/>
                  </a:lnTo>
                  <a:lnTo>
                    <a:pt x="104775" y="103631"/>
                  </a:lnTo>
                  <a:close/>
                </a:path>
                <a:path w="1204595" h="143510">
                  <a:moveTo>
                    <a:pt x="122440" y="143370"/>
                  </a:moveTo>
                  <a:lnTo>
                    <a:pt x="106222" y="143370"/>
                  </a:lnTo>
                  <a:lnTo>
                    <a:pt x="106222" y="118618"/>
                  </a:lnTo>
                  <a:lnTo>
                    <a:pt x="122440" y="118618"/>
                  </a:lnTo>
                  <a:lnTo>
                    <a:pt x="122440" y="143370"/>
                  </a:lnTo>
                  <a:close/>
                </a:path>
                <a:path w="1204595" h="143510">
                  <a:moveTo>
                    <a:pt x="138366" y="118618"/>
                  </a:moveTo>
                  <a:lnTo>
                    <a:pt x="128892" y="118618"/>
                  </a:lnTo>
                  <a:lnTo>
                    <a:pt x="128892" y="103289"/>
                  </a:lnTo>
                  <a:lnTo>
                    <a:pt x="137566" y="103289"/>
                  </a:lnTo>
                  <a:lnTo>
                    <a:pt x="146697" y="102743"/>
                  </a:lnTo>
                  <a:lnTo>
                    <a:pt x="153187" y="55321"/>
                  </a:lnTo>
                  <a:lnTo>
                    <a:pt x="153441" y="1638"/>
                  </a:lnTo>
                  <a:lnTo>
                    <a:pt x="233667" y="1638"/>
                  </a:lnTo>
                  <a:lnTo>
                    <a:pt x="233667" y="16725"/>
                  </a:lnTo>
                  <a:lnTo>
                    <a:pt x="169621" y="16725"/>
                  </a:lnTo>
                  <a:lnTo>
                    <a:pt x="169576" y="40166"/>
                  </a:lnTo>
                  <a:lnTo>
                    <a:pt x="168363" y="81335"/>
                  </a:lnTo>
                  <a:lnTo>
                    <a:pt x="150730" y="116841"/>
                  </a:lnTo>
                  <a:lnTo>
                    <a:pt x="138366" y="118618"/>
                  </a:lnTo>
                  <a:close/>
                </a:path>
                <a:path w="1204595" h="143510">
                  <a:moveTo>
                    <a:pt x="233667" y="118618"/>
                  </a:moveTo>
                  <a:lnTo>
                    <a:pt x="216941" y="118618"/>
                  </a:lnTo>
                  <a:lnTo>
                    <a:pt x="216941" y="16725"/>
                  </a:lnTo>
                  <a:lnTo>
                    <a:pt x="233667" y="16725"/>
                  </a:lnTo>
                  <a:lnTo>
                    <a:pt x="233667" y="118618"/>
                  </a:lnTo>
                  <a:close/>
                </a:path>
                <a:path w="1204595" h="143510">
                  <a:moveTo>
                    <a:pt x="278714" y="118618"/>
                  </a:moveTo>
                  <a:lnTo>
                    <a:pt x="261988" y="118618"/>
                  </a:lnTo>
                  <a:lnTo>
                    <a:pt x="261988" y="67424"/>
                  </a:lnTo>
                  <a:lnTo>
                    <a:pt x="266204" y="63004"/>
                  </a:lnTo>
                  <a:lnTo>
                    <a:pt x="280339" y="63004"/>
                  </a:lnTo>
                  <a:lnTo>
                    <a:pt x="271971" y="58965"/>
                  </a:lnTo>
                  <a:lnTo>
                    <a:pt x="265645" y="52522"/>
                  </a:lnTo>
                  <a:lnTo>
                    <a:pt x="261644" y="43929"/>
                  </a:lnTo>
                  <a:lnTo>
                    <a:pt x="260248" y="33439"/>
                  </a:lnTo>
                  <a:lnTo>
                    <a:pt x="262918" y="20774"/>
                  </a:lnTo>
                  <a:lnTo>
                    <a:pt x="270725" y="10637"/>
                  </a:lnTo>
                  <a:lnTo>
                    <a:pt x="282819" y="3951"/>
                  </a:lnTo>
                  <a:lnTo>
                    <a:pt x="298348" y="1638"/>
                  </a:lnTo>
                  <a:lnTo>
                    <a:pt x="347116" y="1638"/>
                  </a:lnTo>
                  <a:lnTo>
                    <a:pt x="347116" y="16725"/>
                  </a:lnTo>
                  <a:lnTo>
                    <a:pt x="299148" y="16725"/>
                  </a:lnTo>
                  <a:lnTo>
                    <a:pt x="289050" y="17925"/>
                  </a:lnTo>
                  <a:lnTo>
                    <a:pt x="282165" y="21524"/>
                  </a:lnTo>
                  <a:lnTo>
                    <a:pt x="278228" y="27521"/>
                  </a:lnTo>
                  <a:lnTo>
                    <a:pt x="276974" y="35915"/>
                  </a:lnTo>
                  <a:lnTo>
                    <a:pt x="278757" y="44269"/>
                  </a:lnTo>
                  <a:lnTo>
                    <a:pt x="283764" y="50885"/>
                  </a:lnTo>
                  <a:lnTo>
                    <a:pt x="291477" y="55239"/>
                  </a:lnTo>
                  <a:lnTo>
                    <a:pt x="301383" y="56807"/>
                  </a:lnTo>
                  <a:lnTo>
                    <a:pt x="347116" y="56807"/>
                  </a:lnTo>
                  <a:lnTo>
                    <a:pt x="347116" y="71881"/>
                  </a:lnTo>
                  <a:lnTo>
                    <a:pt x="281038" y="71881"/>
                  </a:lnTo>
                  <a:lnTo>
                    <a:pt x="278714" y="74269"/>
                  </a:lnTo>
                  <a:lnTo>
                    <a:pt x="278714" y="118618"/>
                  </a:lnTo>
                  <a:close/>
                </a:path>
                <a:path w="1204595" h="143510">
                  <a:moveTo>
                    <a:pt x="347116" y="56807"/>
                  </a:moveTo>
                  <a:lnTo>
                    <a:pt x="330403" y="56807"/>
                  </a:lnTo>
                  <a:lnTo>
                    <a:pt x="330403" y="16725"/>
                  </a:lnTo>
                  <a:lnTo>
                    <a:pt x="347116" y="16725"/>
                  </a:lnTo>
                  <a:lnTo>
                    <a:pt x="347116" y="56807"/>
                  </a:lnTo>
                  <a:close/>
                </a:path>
                <a:path w="1204595" h="143510">
                  <a:moveTo>
                    <a:pt x="347116" y="118618"/>
                  </a:moveTo>
                  <a:lnTo>
                    <a:pt x="330403" y="118618"/>
                  </a:lnTo>
                  <a:lnTo>
                    <a:pt x="330403" y="71881"/>
                  </a:lnTo>
                  <a:lnTo>
                    <a:pt x="347116" y="71881"/>
                  </a:lnTo>
                  <a:lnTo>
                    <a:pt x="347116" y="118618"/>
                  </a:lnTo>
                  <a:close/>
                </a:path>
                <a:path w="1204595" h="143510">
                  <a:moveTo>
                    <a:pt x="466229" y="120256"/>
                  </a:moveTo>
                  <a:lnTo>
                    <a:pt x="443455" y="115855"/>
                  </a:lnTo>
                  <a:lnTo>
                    <a:pt x="425983" y="103139"/>
                  </a:lnTo>
                  <a:lnTo>
                    <a:pt x="414855" y="83951"/>
                  </a:lnTo>
                  <a:lnTo>
                    <a:pt x="411111" y="60134"/>
                  </a:lnTo>
                  <a:lnTo>
                    <a:pt x="414855" y="36309"/>
                  </a:lnTo>
                  <a:lnTo>
                    <a:pt x="425983" y="17118"/>
                  </a:lnTo>
                  <a:lnTo>
                    <a:pt x="443455" y="4400"/>
                  </a:lnTo>
                  <a:lnTo>
                    <a:pt x="466229" y="0"/>
                  </a:lnTo>
                  <a:lnTo>
                    <a:pt x="483872" y="2647"/>
                  </a:lnTo>
                  <a:lnTo>
                    <a:pt x="498501" y="10445"/>
                  </a:lnTo>
                  <a:lnTo>
                    <a:pt x="502344" y="15036"/>
                  </a:lnTo>
                  <a:lnTo>
                    <a:pt x="465442" y="15036"/>
                  </a:lnTo>
                  <a:lnTo>
                    <a:pt x="449586" y="18393"/>
                  </a:lnTo>
                  <a:lnTo>
                    <a:pt x="437705" y="28003"/>
                  </a:lnTo>
                  <a:lnTo>
                    <a:pt x="430291" y="42404"/>
                  </a:lnTo>
                  <a:lnTo>
                    <a:pt x="427837" y="60134"/>
                  </a:lnTo>
                  <a:lnTo>
                    <a:pt x="430291" y="77859"/>
                  </a:lnTo>
                  <a:lnTo>
                    <a:pt x="437705" y="92265"/>
                  </a:lnTo>
                  <a:lnTo>
                    <a:pt x="449586" y="101889"/>
                  </a:lnTo>
                  <a:lnTo>
                    <a:pt x="465442" y="105270"/>
                  </a:lnTo>
                  <a:lnTo>
                    <a:pt x="502355" y="105270"/>
                  </a:lnTo>
                  <a:lnTo>
                    <a:pt x="498501" y="109875"/>
                  </a:lnTo>
                  <a:lnTo>
                    <a:pt x="483872" y="117659"/>
                  </a:lnTo>
                  <a:lnTo>
                    <a:pt x="466229" y="120256"/>
                  </a:lnTo>
                  <a:close/>
                </a:path>
                <a:path w="1204595" h="143510">
                  <a:moveTo>
                    <a:pt x="513067" y="38455"/>
                  </a:moveTo>
                  <a:lnTo>
                    <a:pt x="496341" y="38455"/>
                  </a:lnTo>
                  <a:lnTo>
                    <a:pt x="493303" y="28827"/>
                  </a:lnTo>
                  <a:lnTo>
                    <a:pt x="487030" y="21440"/>
                  </a:lnTo>
                  <a:lnTo>
                    <a:pt x="478098" y="16706"/>
                  </a:lnTo>
                  <a:lnTo>
                    <a:pt x="467080" y="15036"/>
                  </a:lnTo>
                  <a:lnTo>
                    <a:pt x="502344" y="15036"/>
                  </a:lnTo>
                  <a:lnTo>
                    <a:pt x="508704" y="22634"/>
                  </a:lnTo>
                  <a:lnTo>
                    <a:pt x="513067" y="38455"/>
                  </a:lnTo>
                  <a:close/>
                </a:path>
                <a:path w="1204595" h="143510">
                  <a:moveTo>
                    <a:pt x="502355" y="105270"/>
                  </a:moveTo>
                  <a:lnTo>
                    <a:pt x="467080" y="105270"/>
                  </a:lnTo>
                  <a:lnTo>
                    <a:pt x="478098" y="103593"/>
                  </a:lnTo>
                  <a:lnTo>
                    <a:pt x="487030" y="98848"/>
                  </a:lnTo>
                  <a:lnTo>
                    <a:pt x="493303" y="91463"/>
                  </a:lnTo>
                  <a:lnTo>
                    <a:pt x="496341" y="81864"/>
                  </a:lnTo>
                  <a:lnTo>
                    <a:pt x="513067" y="81864"/>
                  </a:lnTo>
                  <a:lnTo>
                    <a:pt x="508704" y="97683"/>
                  </a:lnTo>
                  <a:lnTo>
                    <a:pt x="502355" y="105270"/>
                  </a:lnTo>
                  <a:close/>
                </a:path>
                <a:path w="1204595" h="143510">
                  <a:moveTo>
                    <a:pt x="552297" y="118618"/>
                  </a:moveTo>
                  <a:lnTo>
                    <a:pt x="535584" y="118618"/>
                  </a:lnTo>
                  <a:lnTo>
                    <a:pt x="535584" y="1638"/>
                  </a:lnTo>
                  <a:lnTo>
                    <a:pt x="627062" y="1638"/>
                  </a:lnTo>
                  <a:lnTo>
                    <a:pt x="627062" y="16725"/>
                  </a:lnTo>
                  <a:lnTo>
                    <a:pt x="552297" y="16725"/>
                  </a:lnTo>
                  <a:lnTo>
                    <a:pt x="552297" y="118618"/>
                  </a:lnTo>
                  <a:close/>
                </a:path>
                <a:path w="1204595" h="143510">
                  <a:moveTo>
                    <a:pt x="627062" y="118618"/>
                  </a:moveTo>
                  <a:lnTo>
                    <a:pt x="610349" y="118618"/>
                  </a:lnTo>
                  <a:lnTo>
                    <a:pt x="610349" y="16725"/>
                  </a:lnTo>
                  <a:lnTo>
                    <a:pt x="627062" y="16725"/>
                  </a:lnTo>
                  <a:lnTo>
                    <a:pt x="627062" y="118618"/>
                  </a:lnTo>
                  <a:close/>
                </a:path>
                <a:path w="1204595" h="143510">
                  <a:moveTo>
                    <a:pt x="679107" y="118618"/>
                  </a:moveTo>
                  <a:lnTo>
                    <a:pt x="657174" y="118618"/>
                  </a:lnTo>
                  <a:lnTo>
                    <a:pt x="657174" y="1638"/>
                  </a:lnTo>
                  <a:lnTo>
                    <a:pt x="673900" y="1638"/>
                  </a:lnTo>
                  <a:lnTo>
                    <a:pt x="673900" y="97929"/>
                  </a:lnTo>
                  <a:lnTo>
                    <a:pt x="691359" y="97929"/>
                  </a:lnTo>
                  <a:lnTo>
                    <a:pt x="679107" y="118618"/>
                  </a:lnTo>
                  <a:close/>
                </a:path>
                <a:path w="1204595" h="143510">
                  <a:moveTo>
                    <a:pt x="691359" y="97929"/>
                  </a:moveTo>
                  <a:lnTo>
                    <a:pt x="673900" y="97929"/>
                  </a:lnTo>
                  <a:lnTo>
                    <a:pt x="731240" y="1638"/>
                  </a:lnTo>
                  <a:lnTo>
                    <a:pt x="753275" y="1638"/>
                  </a:lnTo>
                  <a:lnTo>
                    <a:pt x="753275" y="21628"/>
                  </a:lnTo>
                  <a:lnTo>
                    <a:pt x="736549" y="21628"/>
                  </a:lnTo>
                  <a:lnTo>
                    <a:pt x="691359" y="97929"/>
                  </a:lnTo>
                  <a:close/>
                </a:path>
                <a:path w="1204595" h="143510">
                  <a:moveTo>
                    <a:pt x="753275" y="118618"/>
                  </a:moveTo>
                  <a:lnTo>
                    <a:pt x="736549" y="118618"/>
                  </a:lnTo>
                  <a:lnTo>
                    <a:pt x="736549" y="21628"/>
                  </a:lnTo>
                  <a:lnTo>
                    <a:pt x="753275" y="21628"/>
                  </a:lnTo>
                  <a:lnTo>
                    <a:pt x="753275" y="118618"/>
                  </a:lnTo>
                  <a:close/>
                </a:path>
                <a:path w="1204595" h="143510">
                  <a:moveTo>
                    <a:pt x="799998" y="118618"/>
                  </a:moveTo>
                  <a:lnTo>
                    <a:pt x="783285" y="118618"/>
                  </a:lnTo>
                  <a:lnTo>
                    <a:pt x="783285" y="1638"/>
                  </a:lnTo>
                  <a:lnTo>
                    <a:pt x="799998" y="1638"/>
                  </a:lnTo>
                  <a:lnTo>
                    <a:pt x="799998" y="59639"/>
                  </a:lnTo>
                  <a:lnTo>
                    <a:pt x="839578" y="59639"/>
                  </a:lnTo>
                  <a:lnTo>
                    <a:pt x="841048" y="61772"/>
                  </a:lnTo>
                  <a:lnTo>
                    <a:pt x="820394" y="61772"/>
                  </a:lnTo>
                  <a:lnTo>
                    <a:pt x="799998" y="82499"/>
                  </a:lnTo>
                  <a:lnTo>
                    <a:pt x="799998" y="118618"/>
                  </a:lnTo>
                  <a:close/>
                </a:path>
                <a:path w="1204595" h="143510">
                  <a:moveTo>
                    <a:pt x="839578" y="59639"/>
                  </a:moveTo>
                  <a:lnTo>
                    <a:pt x="799998" y="59639"/>
                  </a:lnTo>
                  <a:lnTo>
                    <a:pt x="857694" y="1638"/>
                  </a:lnTo>
                  <a:lnTo>
                    <a:pt x="879373" y="1638"/>
                  </a:lnTo>
                  <a:lnTo>
                    <a:pt x="832497" y="49364"/>
                  </a:lnTo>
                  <a:lnTo>
                    <a:pt x="839578" y="59639"/>
                  </a:lnTo>
                  <a:close/>
                </a:path>
                <a:path w="1204595" h="143510">
                  <a:moveTo>
                    <a:pt x="880224" y="118618"/>
                  </a:moveTo>
                  <a:lnTo>
                    <a:pt x="859332" y="118618"/>
                  </a:lnTo>
                  <a:lnTo>
                    <a:pt x="820394" y="61772"/>
                  </a:lnTo>
                  <a:lnTo>
                    <a:pt x="841048" y="61772"/>
                  </a:lnTo>
                  <a:lnTo>
                    <a:pt x="880224" y="118618"/>
                  </a:lnTo>
                  <a:close/>
                </a:path>
                <a:path w="1204595" h="143510">
                  <a:moveTo>
                    <a:pt x="983107" y="118618"/>
                  </a:moveTo>
                  <a:lnTo>
                    <a:pt x="896200" y="118618"/>
                  </a:lnTo>
                  <a:lnTo>
                    <a:pt x="896200" y="1638"/>
                  </a:lnTo>
                  <a:lnTo>
                    <a:pt x="981468" y="1638"/>
                  </a:lnTo>
                  <a:lnTo>
                    <a:pt x="981468" y="16725"/>
                  </a:lnTo>
                  <a:lnTo>
                    <a:pt x="912914" y="16725"/>
                  </a:lnTo>
                  <a:lnTo>
                    <a:pt x="912914" y="51003"/>
                  </a:lnTo>
                  <a:lnTo>
                    <a:pt x="971397" y="51003"/>
                  </a:lnTo>
                  <a:lnTo>
                    <a:pt x="971397" y="66040"/>
                  </a:lnTo>
                  <a:lnTo>
                    <a:pt x="912914" y="66040"/>
                  </a:lnTo>
                  <a:lnTo>
                    <a:pt x="912914" y="103631"/>
                  </a:lnTo>
                  <a:lnTo>
                    <a:pt x="983107" y="103631"/>
                  </a:lnTo>
                  <a:lnTo>
                    <a:pt x="983107" y="118618"/>
                  </a:lnTo>
                  <a:close/>
                </a:path>
                <a:path w="1204595" h="143510">
                  <a:moveTo>
                    <a:pt x="1021905" y="118618"/>
                  </a:moveTo>
                  <a:lnTo>
                    <a:pt x="1005192" y="118618"/>
                  </a:lnTo>
                  <a:lnTo>
                    <a:pt x="1005192" y="1638"/>
                  </a:lnTo>
                  <a:lnTo>
                    <a:pt x="1054493" y="1638"/>
                  </a:lnTo>
                  <a:lnTo>
                    <a:pt x="1069550" y="3982"/>
                  </a:lnTo>
                  <a:lnTo>
                    <a:pt x="1081520" y="11025"/>
                  </a:lnTo>
                  <a:lnTo>
                    <a:pt x="1085514" y="16725"/>
                  </a:lnTo>
                  <a:lnTo>
                    <a:pt x="1021905" y="16725"/>
                  </a:lnTo>
                  <a:lnTo>
                    <a:pt x="1021905" y="57454"/>
                  </a:lnTo>
                  <a:lnTo>
                    <a:pt x="1085516" y="57454"/>
                  </a:lnTo>
                  <a:lnTo>
                    <a:pt x="1081520" y="63139"/>
                  </a:lnTo>
                  <a:lnTo>
                    <a:pt x="1069550" y="70158"/>
                  </a:lnTo>
                  <a:lnTo>
                    <a:pt x="1054493" y="72529"/>
                  </a:lnTo>
                  <a:lnTo>
                    <a:pt x="1021905" y="72529"/>
                  </a:lnTo>
                  <a:lnTo>
                    <a:pt x="1021905" y="118618"/>
                  </a:lnTo>
                  <a:close/>
                </a:path>
                <a:path w="1204595" h="143510">
                  <a:moveTo>
                    <a:pt x="1107922" y="118618"/>
                  </a:moveTo>
                  <a:lnTo>
                    <a:pt x="1090866" y="118618"/>
                  </a:lnTo>
                  <a:lnTo>
                    <a:pt x="1137196" y="1638"/>
                  </a:lnTo>
                  <a:lnTo>
                    <a:pt x="1158582" y="1638"/>
                  </a:lnTo>
                  <a:lnTo>
                    <a:pt x="1164642" y="17068"/>
                  </a:lnTo>
                  <a:lnTo>
                    <a:pt x="1147470" y="17068"/>
                  </a:lnTo>
                  <a:lnTo>
                    <a:pt x="1125435" y="73520"/>
                  </a:lnTo>
                  <a:lnTo>
                    <a:pt x="1186809" y="73520"/>
                  </a:lnTo>
                  <a:lnTo>
                    <a:pt x="1192694" y="88506"/>
                  </a:lnTo>
                  <a:lnTo>
                    <a:pt x="1119632" y="88506"/>
                  </a:lnTo>
                  <a:lnTo>
                    <a:pt x="1107922" y="118618"/>
                  </a:lnTo>
                  <a:close/>
                </a:path>
                <a:path w="1204595" h="143510">
                  <a:moveTo>
                    <a:pt x="1085516" y="57454"/>
                  </a:moveTo>
                  <a:lnTo>
                    <a:pt x="1052017" y="57454"/>
                  </a:lnTo>
                  <a:lnTo>
                    <a:pt x="1062033" y="56145"/>
                  </a:lnTo>
                  <a:lnTo>
                    <a:pt x="1069359" y="52268"/>
                  </a:lnTo>
                  <a:lnTo>
                    <a:pt x="1073855" y="45897"/>
                  </a:lnTo>
                  <a:lnTo>
                    <a:pt x="1075385" y="37109"/>
                  </a:lnTo>
                  <a:lnTo>
                    <a:pt x="1073855" y="28314"/>
                  </a:lnTo>
                  <a:lnTo>
                    <a:pt x="1069359" y="21931"/>
                  </a:lnTo>
                  <a:lnTo>
                    <a:pt x="1062033" y="18040"/>
                  </a:lnTo>
                  <a:lnTo>
                    <a:pt x="1052017" y="16725"/>
                  </a:lnTo>
                  <a:lnTo>
                    <a:pt x="1085514" y="16725"/>
                  </a:lnTo>
                  <a:lnTo>
                    <a:pt x="1089378" y="22242"/>
                  </a:lnTo>
                  <a:lnTo>
                    <a:pt x="1092098" y="37109"/>
                  </a:lnTo>
                  <a:lnTo>
                    <a:pt x="1089378" y="51961"/>
                  </a:lnTo>
                  <a:lnTo>
                    <a:pt x="1085516" y="57454"/>
                  </a:lnTo>
                  <a:close/>
                </a:path>
                <a:path w="1204595" h="143510">
                  <a:moveTo>
                    <a:pt x="1186809" y="73520"/>
                  </a:moveTo>
                  <a:lnTo>
                    <a:pt x="1169492" y="73520"/>
                  </a:lnTo>
                  <a:lnTo>
                    <a:pt x="1147470" y="17068"/>
                  </a:lnTo>
                  <a:lnTo>
                    <a:pt x="1164642" y="17068"/>
                  </a:lnTo>
                  <a:lnTo>
                    <a:pt x="1186809" y="73520"/>
                  </a:lnTo>
                  <a:close/>
                </a:path>
                <a:path w="1204595" h="143510">
                  <a:moveTo>
                    <a:pt x="1204518" y="118618"/>
                  </a:moveTo>
                  <a:lnTo>
                    <a:pt x="1187157" y="118618"/>
                  </a:lnTo>
                  <a:lnTo>
                    <a:pt x="1175397" y="88506"/>
                  </a:lnTo>
                  <a:lnTo>
                    <a:pt x="1192694" y="88506"/>
                  </a:lnTo>
                  <a:lnTo>
                    <a:pt x="1204518" y="118618"/>
                  </a:lnTo>
                  <a:close/>
                </a:path>
              </a:pathLst>
            </a:custGeom>
            <a:solidFill>
              <a:srgbClr val="FD79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49747" y="1439062"/>
              <a:ext cx="4475480" cy="888365"/>
            </a:xfrm>
            <a:custGeom>
              <a:avLst/>
              <a:gdLst/>
              <a:ahLst/>
              <a:cxnLst/>
              <a:rect l="l" t="t" r="r" b="b"/>
              <a:pathLst>
                <a:path w="4475480" h="888364">
                  <a:moveTo>
                    <a:pt x="122440" y="848271"/>
                  </a:moveTo>
                  <a:lnTo>
                    <a:pt x="104724" y="848271"/>
                  </a:lnTo>
                  <a:lnTo>
                    <a:pt x="104724" y="761365"/>
                  </a:lnTo>
                  <a:lnTo>
                    <a:pt x="104724" y="746277"/>
                  </a:lnTo>
                  <a:lnTo>
                    <a:pt x="88011" y="746277"/>
                  </a:lnTo>
                  <a:lnTo>
                    <a:pt x="88011" y="761365"/>
                  </a:lnTo>
                  <a:lnTo>
                    <a:pt x="88011" y="848271"/>
                  </a:lnTo>
                  <a:lnTo>
                    <a:pt x="33197" y="848271"/>
                  </a:lnTo>
                  <a:lnTo>
                    <a:pt x="36118" y="845502"/>
                  </a:lnTo>
                  <a:lnTo>
                    <a:pt x="37858" y="840930"/>
                  </a:lnTo>
                  <a:lnTo>
                    <a:pt x="38404" y="834529"/>
                  </a:lnTo>
                  <a:lnTo>
                    <a:pt x="39001" y="829729"/>
                  </a:lnTo>
                  <a:lnTo>
                    <a:pt x="39395" y="821245"/>
                  </a:lnTo>
                  <a:lnTo>
                    <a:pt x="39801" y="800442"/>
                  </a:lnTo>
                  <a:lnTo>
                    <a:pt x="39928" y="791908"/>
                  </a:lnTo>
                  <a:lnTo>
                    <a:pt x="40043" y="761365"/>
                  </a:lnTo>
                  <a:lnTo>
                    <a:pt x="88011" y="761365"/>
                  </a:lnTo>
                  <a:lnTo>
                    <a:pt x="88011" y="746277"/>
                  </a:lnTo>
                  <a:lnTo>
                    <a:pt x="24066" y="746277"/>
                  </a:lnTo>
                  <a:lnTo>
                    <a:pt x="23952" y="783678"/>
                  </a:lnTo>
                  <a:lnTo>
                    <a:pt x="23799" y="796061"/>
                  </a:lnTo>
                  <a:lnTo>
                    <a:pt x="20942" y="843267"/>
                  </a:lnTo>
                  <a:lnTo>
                    <a:pt x="17272" y="848080"/>
                  </a:lnTo>
                  <a:lnTo>
                    <a:pt x="8788" y="848080"/>
                  </a:lnTo>
                  <a:lnTo>
                    <a:pt x="0" y="848271"/>
                  </a:lnTo>
                  <a:lnTo>
                    <a:pt x="0" y="888009"/>
                  </a:lnTo>
                  <a:lnTo>
                    <a:pt x="16129" y="888009"/>
                  </a:lnTo>
                  <a:lnTo>
                    <a:pt x="16129" y="863257"/>
                  </a:lnTo>
                  <a:lnTo>
                    <a:pt x="106222" y="863257"/>
                  </a:lnTo>
                  <a:lnTo>
                    <a:pt x="106222" y="888009"/>
                  </a:lnTo>
                  <a:lnTo>
                    <a:pt x="122440" y="888009"/>
                  </a:lnTo>
                  <a:lnTo>
                    <a:pt x="122440" y="863257"/>
                  </a:lnTo>
                  <a:lnTo>
                    <a:pt x="122440" y="848271"/>
                  </a:lnTo>
                  <a:close/>
                </a:path>
                <a:path w="4475480" h="888364">
                  <a:moveTo>
                    <a:pt x="233667" y="746277"/>
                  </a:moveTo>
                  <a:lnTo>
                    <a:pt x="153441" y="746277"/>
                  </a:lnTo>
                  <a:lnTo>
                    <a:pt x="153327" y="792695"/>
                  </a:lnTo>
                  <a:lnTo>
                    <a:pt x="153187" y="799973"/>
                  </a:lnTo>
                  <a:lnTo>
                    <a:pt x="152946" y="808786"/>
                  </a:lnTo>
                  <a:lnTo>
                    <a:pt x="152603" y="819696"/>
                  </a:lnTo>
                  <a:lnTo>
                    <a:pt x="152209" y="827684"/>
                  </a:lnTo>
                  <a:lnTo>
                    <a:pt x="151777" y="832078"/>
                  </a:lnTo>
                  <a:lnTo>
                    <a:pt x="150761" y="843267"/>
                  </a:lnTo>
                  <a:lnTo>
                    <a:pt x="146646" y="847382"/>
                  </a:lnTo>
                  <a:lnTo>
                    <a:pt x="137515" y="847928"/>
                  </a:lnTo>
                  <a:lnTo>
                    <a:pt x="128892" y="847928"/>
                  </a:lnTo>
                  <a:lnTo>
                    <a:pt x="128892" y="863257"/>
                  </a:lnTo>
                  <a:lnTo>
                    <a:pt x="138366" y="863257"/>
                  </a:lnTo>
                  <a:lnTo>
                    <a:pt x="150723" y="861491"/>
                  </a:lnTo>
                  <a:lnTo>
                    <a:pt x="168363" y="825982"/>
                  </a:lnTo>
                  <a:lnTo>
                    <a:pt x="169557" y="784809"/>
                  </a:lnTo>
                  <a:lnTo>
                    <a:pt x="169621" y="761365"/>
                  </a:lnTo>
                  <a:lnTo>
                    <a:pt x="216890" y="761365"/>
                  </a:lnTo>
                  <a:lnTo>
                    <a:pt x="216890" y="863257"/>
                  </a:lnTo>
                  <a:lnTo>
                    <a:pt x="233667" y="863257"/>
                  </a:lnTo>
                  <a:lnTo>
                    <a:pt x="233667" y="761365"/>
                  </a:lnTo>
                  <a:lnTo>
                    <a:pt x="233667" y="746277"/>
                  </a:lnTo>
                  <a:close/>
                </a:path>
                <a:path w="4475480" h="888364">
                  <a:moveTo>
                    <a:pt x="347116" y="746277"/>
                  </a:moveTo>
                  <a:lnTo>
                    <a:pt x="330403" y="746277"/>
                  </a:lnTo>
                  <a:lnTo>
                    <a:pt x="330403" y="761365"/>
                  </a:lnTo>
                  <a:lnTo>
                    <a:pt x="330403" y="801446"/>
                  </a:lnTo>
                  <a:lnTo>
                    <a:pt x="301332" y="801446"/>
                  </a:lnTo>
                  <a:lnTo>
                    <a:pt x="291426" y="799884"/>
                  </a:lnTo>
                  <a:lnTo>
                    <a:pt x="283730" y="795528"/>
                  </a:lnTo>
                  <a:lnTo>
                    <a:pt x="278739" y="788911"/>
                  </a:lnTo>
                  <a:lnTo>
                    <a:pt x="276974" y="780554"/>
                  </a:lnTo>
                  <a:lnTo>
                    <a:pt x="278218" y="772172"/>
                  </a:lnTo>
                  <a:lnTo>
                    <a:pt x="282155" y="766165"/>
                  </a:lnTo>
                  <a:lnTo>
                    <a:pt x="289039" y="762571"/>
                  </a:lnTo>
                  <a:lnTo>
                    <a:pt x="299148" y="761365"/>
                  </a:lnTo>
                  <a:lnTo>
                    <a:pt x="330403" y="761365"/>
                  </a:lnTo>
                  <a:lnTo>
                    <a:pt x="330403" y="746277"/>
                  </a:lnTo>
                  <a:lnTo>
                    <a:pt x="298348" y="746277"/>
                  </a:lnTo>
                  <a:lnTo>
                    <a:pt x="282816" y="748601"/>
                  </a:lnTo>
                  <a:lnTo>
                    <a:pt x="270725" y="755281"/>
                  </a:lnTo>
                  <a:lnTo>
                    <a:pt x="262915" y="765416"/>
                  </a:lnTo>
                  <a:lnTo>
                    <a:pt x="260248" y="778078"/>
                  </a:lnTo>
                  <a:lnTo>
                    <a:pt x="261632" y="788568"/>
                  </a:lnTo>
                  <a:lnTo>
                    <a:pt x="265620" y="797166"/>
                  </a:lnTo>
                  <a:lnTo>
                    <a:pt x="271932" y="803605"/>
                  </a:lnTo>
                  <a:lnTo>
                    <a:pt x="280301" y="807643"/>
                  </a:lnTo>
                  <a:lnTo>
                    <a:pt x="266204" y="807643"/>
                  </a:lnTo>
                  <a:lnTo>
                    <a:pt x="261937" y="812063"/>
                  </a:lnTo>
                  <a:lnTo>
                    <a:pt x="261937" y="863257"/>
                  </a:lnTo>
                  <a:lnTo>
                    <a:pt x="278663" y="863257"/>
                  </a:lnTo>
                  <a:lnTo>
                    <a:pt x="278663" y="818908"/>
                  </a:lnTo>
                  <a:lnTo>
                    <a:pt x="281038" y="816521"/>
                  </a:lnTo>
                  <a:lnTo>
                    <a:pt x="330403" y="816521"/>
                  </a:lnTo>
                  <a:lnTo>
                    <a:pt x="330403" y="863257"/>
                  </a:lnTo>
                  <a:lnTo>
                    <a:pt x="347116" y="863257"/>
                  </a:lnTo>
                  <a:lnTo>
                    <a:pt x="347116" y="816521"/>
                  </a:lnTo>
                  <a:lnTo>
                    <a:pt x="347116" y="801446"/>
                  </a:lnTo>
                  <a:lnTo>
                    <a:pt x="347116" y="761365"/>
                  </a:lnTo>
                  <a:lnTo>
                    <a:pt x="347116" y="746277"/>
                  </a:lnTo>
                  <a:close/>
                </a:path>
                <a:path w="4475480" h="888364">
                  <a:moveTo>
                    <a:pt x="509536" y="746277"/>
                  </a:moveTo>
                  <a:lnTo>
                    <a:pt x="418109" y="746277"/>
                  </a:lnTo>
                  <a:lnTo>
                    <a:pt x="418109" y="863257"/>
                  </a:lnTo>
                  <a:lnTo>
                    <a:pt x="434835" y="863257"/>
                  </a:lnTo>
                  <a:lnTo>
                    <a:pt x="434835" y="761365"/>
                  </a:lnTo>
                  <a:lnTo>
                    <a:pt x="492823" y="761365"/>
                  </a:lnTo>
                  <a:lnTo>
                    <a:pt x="492823" y="863257"/>
                  </a:lnTo>
                  <a:lnTo>
                    <a:pt x="509536" y="863257"/>
                  </a:lnTo>
                  <a:lnTo>
                    <a:pt x="509536" y="761365"/>
                  </a:lnTo>
                  <a:lnTo>
                    <a:pt x="509536" y="746277"/>
                  </a:lnTo>
                  <a:close/>
                </a:path>
                <a:path w="4475480" h="888364">
                  <a:moveTo>
                    <a:pt x="631926" y="746277"/>
                  </a:moveTo>
                  <a:lnTo>
                    <a:pt x="551764" y="746277"/>
                  </a:lnTo>
                  <a:lnTo>
                    <a:pt x="551637" y="791425"/>
                  </a:lnTo>
                  <a:lnTo>
                    <a:pt x="551472" y="799973"/>
                  </a:lnTo>
                  <a:lnTo>
                    <a:pt x="549033" y="843267"/>
                  </a:lnTo>
                  <a:lnTo>
                    <a:pt x="535838" y="847928"/>
                  </a:lnTo>
                  <a:lnTo>
                    <a:pt x="527202" y="847928"/>
                  </a:lnTo>
                  <a:lnTo>
                    <a:pt x="527202" y="863257"/>
                  </a:lnTo>
                  <a:lnTo>
                    <a:pt x="536625" y="863257"/>
                  </a:lnTo>
                  <a:lnTo>
                    <a:pt x="549008" y="861491"/>
                  </a:lnTo>
                  <a:lnTo>
                    <a:pt x="566661" y="825982"/>
                  </a:lnTo>
                  <a:lnTo>
                    <a:pt x="567880" y="761365"/>
                  </a:lnTo>
                  <a:lnTo>
                    <a:pt x="615213" y="761365"/>
                  </a:lnTo>
                  <a:lnTo>
                    <a:pt x="615213" y="863257"/>
                  </a:lnTo>
                  <a:lnTo>
                    <a:pt x="631926" y="863257"/>
                  </a:lnTo>
                  <a:lnTo>
                    <a:pt x="631926" y="761365"/>
                  </a:lnTo>
                  <a:lnTo>
                    <a:pt x="631926" y="746277"/>
                  </a:lnTo>
                  <a:close/>
                </a:path>
                <a:path w="4475480" h="888364">
                  <a:moveTo>
                    <a:pt x="765479" y="804773"/>
                  </a:moveTo>
                  <a:lnTo>
                    <a:pt x="761466" y="779830"/>
                  </a:lnTo>
                  <a:lnTo>
                    <a:pt x="749896" y="760818"/>
                  </a:lnTo>
                  <a:lnTo>
                    <a:pt x="748753" y="760031"/>
                  </a:lnTo>
                  <a:lnTo>
                    <a:pt x="748753" y="804773"/>
                  </a:lnTo>
                  <a:lnTo>
                    <a:pt x="746023" y="823569"/>
                  </a:lnTo>
                  <a:lnTo>
                    <a:pt x="738174" y="837844"/>
                  </a:lnTo>
                  <a:lnTo>
                    <a:pt x="726198" y="846886"/>
                  </a:lnTo>
                  <a:lnTo>
                    <a:pt x="711149" y="849909"/>
                  </a:lnTo>
                  <a:lnTo>
                    <a:pt x="709510" y="849909"/>
                  </a:lnTo>
                  <a:lnTo>
                    <a:pt x="694461" y="846874"/>
                  </a:lnTo>
                  <a:lnTo>
                    <a:pt x="682459" y="837844"/>
                  </a:lnTo>
                  <a:lnTo>
                    <a:pt x="674598" y="823569"/>
                  </a:lnTo>
                  <a:lnTo>
                    <a:pt x="671918" y="804773"/>
                  </a:lnTo>
                  <a:lnTo>
                    <a:pt x="674598" y="785990"/>
                  </a:lnTo>
                  <a:lnTo>
                    <a:pt x="682459" y="771728"/>
                  </a:lnTo>
                  <a:lnTo>
                    <a:pt x="694461" y="762723"/>
                  </a:lnTo>
                  <a:lnTo>
                    <a:pt x="709510" y="759675"/>
                  </a:lnTo>
                  <a:lnTo>
                    <a:pt x="711149" y="759675"/>
                  </a:lnTo>
                  <a:lnTo>
                    <a:pt x="726198" y="762685"/>
                  </a:lnTo>
                  <a:lnTo>
                    <a:pt x="738174" y="771702"/>
                  </a:lnTo>
                  <a:lnTo>
                    <a:pt x="746023" y="785977"/>
                  </a:lnTo>
                  <a:lnTo>
                    <a:pt x="748753" y="804773"/>
                  </a:lnTo>
                  <a:lnTo>
                    <a:pt x="748753" y="760031"/>
                  </a:lnTo>
                  <a:lnTo>
                    <a:pt x="748245" y="759675"/>
                  </a:lnTo>
                  <a:lnTo>
                    <a:pt x="732332" y="748753"/>
                  </a:lnTo>
                  <a:lnTo>
                    <a:pt x="710361" y="744639"/>
                  </a:lnTo>
                  <a:lnTo>
                    <a:pt x="688352" y="748753"/>
                  </a:lnTo>
                  <a:lnTo>
                    <a:pt x="670775" y="760818"/>
                  </a:lnTo>
                  <a:lnTo>
                    <a:pt x="659193" y="779830"/>
                  </a:lnTo>
                  <a:lnTo>
                    <a:pt x="655193" y="804773"/>
                  </a:lnTo>
                  <a:lnTo>
                    <a:pt x="659193" y="829754"/>
                  </a:lnTo>
                  <a:lnTo>
                    <a:pt x="670775" y="848766"/>
                  </a:lnTo>
                  <a:lnTo>
                    <a:pt x="688352" y="860831"/>
                  </a:lnTo>
                  <a:lnTo>
                    <a:pt x="710361" y="864895"/>
                  </a:lnTo>
                  <a:lnTo>
                    <a:pt x="732332" y="860831"/>
                  </a:lnTo>
                  <a:lnTo>
                    <a:pt x="748220" y="849909"/>
                  </a:lnTo>
                  <a:lnTo>
                    <a:pt x="749896" y="848766"/>
                  </a:lnTo>
                  <a:lnTo>
                    <a:pt x="761466" y="829754"/>
                  </a:lnTo>
                  <a:lnTo>
                    <a:pt x="765479" y="804773"/>
                  </a:lnTo>
                  <a:close/>
                </a:path>
                <a:path w="4475480" h="888364">
                  <a:moveTo>
                    <a:pt x="954290" y="888009"/>
                  </a:moveTo>
                  <a:lnTo>
                    <a:pt x="954087" y="848271"/>
                  </a:lnTo>
                  <a:lnTo>
                    <a:pt x="936231" y="848271"/>
                  </a:lnTo>
                  <a:lnTo>
                    <a:pt x="936231" y="746277"/>
                  </a:lnTo>
                  <a:lnTo>
                    <a:pt x="919518" y="746277"/>
                  </a:lnTo>
                  <a:lnTo>
                    <a:pt x="919518" y="848271"/>
                  </a:lnTo>
                  <a:lnTo>
                    <a:pt x="870889" y="848271"/>
                  </a:lnTo>
                  <a:lnTo>
                    <a:pt x="870889" y="746277"/>
                  </a:lnTo>
                  <a:lnTo>
                    <a:pt x="854176" y="746277"/>
                  </a:lnTo>
                  <a:lnTo>
                    <a:pt x="854176" y="848271"/>
                  </a:lnTo>
                  <a:lnTo>
                    <a:pt x="805357" y="848271"/>
                  </a:lnTo>
                  <a:lnTo>
                    <a:pt x="805357" y="746277"/>
                  </a:lnTo>
                  <a:lnTo>
                    <a:pt x="788644" y="746277"/>
                  </a:lnTo>
                  <a:lnTo>
                    <a:pt x="788644" y="863257"/>
                  </a:lnTo>
                  <a:lnTo>
                    <a:pt x="937869" y="863257"/>
                  </a:lnTo>
                  <a:lnTo>
                    <a:pt x="937869" y="888009"/>
                  </a:lnTo>
                  <a:lnTo>
                    <a:pt x="954290" y="888009"/>
                  </a:lnTo>
                  <a:close/>
                </a:path>
                <a:path w="4475480" h="888364">
                  <a:moveTo>
                    <a:pt x="1072642" y="863257"/>
                  </a:moveTo>
                  <a:lnTo>
                    <a:pt x="1060843" y="833196"/>
                  </a:lnTo>
                  <a:lnTo>
                    <a:pt x="1054938" y="818159"/>
                  </a:lnTo>
                  <a:lnTo>
                    <a:pt x="1037628" y="774077"/>
                  </a:lnTo>
                  <a:lnTo>
                    <a:pt x="1037628" y="818159"/>
                  </a:lnTo>
                  <a:lnTo>
                    <a:pt x="993571" y="818159"/>
                  </a:lnTo>
                  <a:lnTo>
                    <a:pt x="1015606" y="761707"/>
                  </a:lnTo>
                  <a:lnTo>
                    <a:pt x="1037628" y="818159"/>
                  </a:lnTo>
                  <a:lnTo>
                    <a:pt x="1037628" y="774077"/>
                  </a:lnTo>
                  <a:lnTo>
                    <a:pt x="1032776" y="761707"/>
                  </a:lnTo>
                  <a:lnTo>
                    <a:pt x="1026718" y="746277"/>
                  </a:lnTo>
                  <a:lnTo>
                    <a:pt x="1005332" y="746277"/>
                  </a:lnTo>
                  <a:lnTo>
                    <a:pt x="959002" y="863257"/>
                  </a:lnTo>
                  <a:lnTo>
                    <a:pt x="976071" y="863257"/>
                  </a:lnTo>
                  <a:lnTo>
                    <a:pt x="987831" y="833196"/>
                  </a:lnTo>
                  <a:lnTo>
                    <a:pt x="1043520" y="833196"/>
                  </a:lnTo>
                  <a:lnTo>
                    <a:pt x="1055293" y="863257"/>
                  </a:lnTo>
                  <a:lnTo>
                    <a:pt x="1072642" y="863257"/>
                  </a:lnTo>
                  <a:close/>
                </a:path>
                <a:path w="4475480" h="888364">
                  <a:moveTo>
                    <a:pt x="1199007" y="848271"/>
                  </a:moveTo>
                  <a:lnTo>
                    <a:pt x="1181303" y="848271"/>
                  </a:lnTo>
                  <a:lnTo>
                    <a:pt x="1181303" y="761365"/>
                  </a:lnTo>
                  <a:lnTo>
                    <a:pt x="1181303" y="746277"/>
                  </a:lnTo>
                  <a:lnTo>
                    <a:pt x="1164590" y="746277"/>
                  </a:lnTo>
                  <a:lnTo>
                    <a:pt x="1164590" y="761365"/>
                  </a:lnTo>
                  <a:lnTo>
                    <a:pt x="1164590" y="848271"/>
                  </a:lnTo>
                  <a:lnTo>
                    <a:pt x="1109764" y="848271"/>
                  </a:lnTo>
                  <a:lnTo>
                    <a:pt x="1112697" y="845502"/>
                  </a:lnTo>
                  <a:lnTo>
                    <a:pt x="1114425" y="840930"/>
                  </a:lnTo>
                  <a:lnTo>
                    <a:pt x="1114971" y="834529"/>
                  </a:lnTo>
                  <a:lnTo>
                    <a:pt x="1115568" y="829729"/>
                  </a:lnTo>
                  <a:lnTo>
                    <a:pt x="1115961" y="821245"/>
                  </a:lnTo>
                  <a:lnTo>
                    <a:pt x="1116368" y="800442"/>
                  </a:lnTo>
                  <a:lnTo>
                    <a:pt x="1116495" y="791908"/>
                  </a:lnTo>
                  <a:lnTo>
                    <a:pt x="1116609" y="761365"/>
                  </a:lnTo>
                  <a:lnTo>
                    <a:pt x="1164590" y="761365"/>
                  </a:lnTo>
                  <a:lnTo>
                    <a:pt x="1164590" y="746277"/>
                  </a:lnTo>
                  <a:lnTo>
                    <a:pt x="1100632" y="746277"/>
                  </a:lnTo>
                  <a:lnTo>
                    <a:pt x="1100531" y="783678"/>
                  </a:lnTo>
                  <a:lnTo>
                    <a:pt x="1100366" y="796061"/>
                  </a:lnTo>
                  <a:lnTo>
                    <a:pt x="1097546" y="843267"/>
                  </a:lnTo>
                  <a:lnTo>
                    <a:pt x="1093825" y="848080"/>
                  </a:lnTo>
                  <a:lnTo>
                    <a:pt x="1085342" y="848080"/>
                  </a:lnTo>
                  <a:lnTo>
                    <a:pt x="1076579" y="848271"/>
                  </a:lnTo>
                  <a:lnTo>
                    <a:pt x="1076579" y="888009"/>
                  </a:lnTo>
                  <a:lnTo>
                    <a:pt x="1092695" y="888009"/>
                  </a:lnTo>
                  <a:lnTo>
                    <a:pt x="1092695" y="863257"/>
                  </a:lnTo>
                  <a:lnTo>
                    <a:pt x="1182789" y="863257"/>
                  </a:lnTo>
                  <a:lnTo>
                    <a:pt x="1182789" y="888009"/>
                  </a:lnTo>
                  <a:lnTo>
                    <a:pt x="1199007" y="888009"/>
                  </a:lnTo>
                  <a:lnTo>
                    <a:pt x="1199007" y="863257"/>
                  </a:lnTo>
                  <a:lnTo>
                    <a:pt x="1199007" y="848271"/>
                  </a:lnTo>
                  <a:close/>
                </a:path>
                <a:path w="4475480" h="888364">
                  <a:moveTo>
                    <a:pt x="1314856" y="863257"/>
                  </a:moveTo>
                  <a:lnTo>
                    <a:pt x="1275676" y="806411"/>
                  </a:lnTo>
                  <a:lnTo>
                    <a:pt x="1274203" y="804278"/>
                  </a:lnTo>
                  <a:lnTo>
                    <a:pt x="1267129" y="794004"/>
                  </a:lnTo>
                  <a:lnTo>
                    <a:pt x="1314056" y="746277"/>
                  </a:lnTo>
                  <a:lnTo>
                    <a:pt x="1292377" y="746277"/>
                  </a:lnTo>
                  <a:lnTo>
                    <a:pt x="1234681" y="804278"/>
                  </a:lnTo>
                  <a:lnTo>
                    <a:pt x="1234681" y="746277"/>
                  </a:lnTo>
                  <a:lnTo>
                    <a:pt x="1217968" y="746277"/>
                  </a:lnTo>
                  <a:lnTo>
                    <a:pt x="1217968" y="863257"/>
                  </a:lnTo>
                  <a:lnTo>
                    <a:pt x="1234681" y="863257"/>
                  </a:lnTo>
                  <a:lnTo>
                    <a:pt x="1234681" y="827138"/>
                  </a:lnTo>
                  <a:lnTo>
                    <a:pt x="1255064" y="806411"/>
                  </a:lnTo>
                  <a:lnTo>
                    <a:pt x="1293964" y="863257"/>
                  </a:lnTo>
                  <a:lnTo>
                    <a:pt x="1314856" y="863257"/>
                  </a:lnTo>
                  <a:close/>
                </a:path>
                <a:path w="4475480" h="888364">
                  <a:moveTo>
                    <a:pt x="1426972" y="746277"/>
                  </a:moveTo>
                  <a:lnTo>
                    <a:pt x="1404937" y="746277"/>
                  </a:lnTo>
                  <a:lnTo>
                    <a:pt x="1347597" y="842568"/>
                  </a:lnTo>
                  <a:lnTo>
                    <a:pt x="1347597" y="746277"/>
                  </a:lnTo>
                  <a:lnTo>
                    <a:pt x="1330871" y="746277"/>
                  </a:lnTo>
                  <a:lnTo>
                    <a:pt x="1330871" y="863257"/>
                  </a:lnTo>
                  <a:lnTo>
                    <a:pt x="1352804" y="863257"/>
                  </a:lnTo>
                  <a:lnTo>
                    <a:pt x="1365046" y="842568"/>
                  </a:lnTo>
                  <a:lnTo>
                    <a:pt x="1410246" y="766267"/>
                  </a:lnTo>
                  <a:lnTo>
                    <a:pt x="1410246" y="863257"/>
                  </a:lnTo>
                  <a:lnTo>
                    <a:pt x="1426972" y="863257"/>
                  </a:lnTo>
                  <a:lnTo>
                    <a:pt x="1426972" y="766267"/>
                  </a:lnTo>
                  <a:lnTo>
                    <a:pt x="1426972" y="746277"/>
                  </a:lnTo>
                  <a:close/>
                </a:path>
                <a:path w="4475480" h="888364">
                  <a:moveTo>
                    <a:pt x="4475315" y="129933"/>
                  </a:moveTo>
                  <a:lnTo>
                    <a:pt x="4471428" y="110782"/>
                  </a:lnTo>
                  <a:lnTo>
                    <a:pt x="4465078" y="79413"/>
                  </a:lnTo>
                  <a:lnTo>
                    <a:pt x="4437215" y="38112"/>
                  </a:lnTo>
                  <a:lnTo>
                    <a:pt x="4395902" y="10236"/>
                  </a:lnTo>
                  <a:lnTo>
                    <a:pt x="4345394" y="0"/>
                  </a:lnTo>
                  <a:lnTo>
                    <a:pt x="4159694" y="0"/>
                  </a:lnTo>
                  <a:lnTo>
                    <a:pt x="4109174" y="10236"/>
                  </a:lnTo>
                  <a:lnTo>
                    <a:pt x="4067873" y="38112"/>
                  </a:lnTo>
                  <a:lnTo>
                    <a:pt x="4039997" y="79413"/>
                  </a:lnTo>
                  <a:lnTo>
                    <a:pt x="4029773" y="129933"/>
                  </a:lnTo>
                  <a:lnTo>
                    <a:pt x="4029773" y="315620"/>
                  </a:lnTo>
                  <a:lnTo>
                    <a:pt x="4038727" y="363334"/>
                  </a:lnTo>
                  <a:lnTo>
                    <a:pt x="4063390" y="402983"/>
                  </a:lnTo>
                  <a:lnTo>
                    <a:pt x="4100385" y="431253"/>
                  </a:lnTo>
                  <a:lnTo>
                    <a:pt x="4146359" y="444754"/>
                  </a:lnTo>
                  <a:lnTo>
                    <a:pt x="4282935" y="333971"/>
                  </a:lnTo>
                  <a:lnTo>
                    <a:pt x="4135539" y="333971"/>
                  </a:lnTo>
                  <a:lnTo>
                    <a:pt x="4135539" y="280644"/>
                  </a:lnTo>
                  <a:lnTo>
                    <a:pt x="4281297" y="161582"/>
                  </a:lnTo>
                  <a:lnTo>
                    <a:pt x="4141343" y="161582"/>
                  </a:lnTo>
                  <a:lnTo>
                    <a:pt x="4141343" y="110782"/>
                  </a:lnTo>
                  <a:lnTo>
                    <a:pt x="4368698" y="110782"/>
                  </a:lnTo>
                  <a:lnTo>
                    <a:pt x="4368698" y="164058"/>
                  </a:lnTo>
                  <a:lnTo>
                    <a:pt x="4222953" y="283171"/>
                  </a:lnTo>
                  <a:lnTo>
                    <a:pt x="4368698" y="283171"/>
                  </a:lnTo>
                  <a:lnTo>
                    <a:pt x="4368698" y="336461"/>
                  </a:lnTo>
                  <a:lnTo>
                    <a:pt x="4234612" y="445554"/>
                  </a:lnTo>
                  <a:lnTo>
                    <a:pt x="4345394" y="445554"/>
                  </a:lnTo>
                  <a:lnTo>
                    <a:pt x="4395902" y="435330"/>
                  </a:lnTo>
                  <a:lnTo>
                    <a:pt x="4437215" y="407454"/>
                  </a:lnTo>
                  <a:lnTo>
                    <a:pt x="4465078" y="366153"/>
                  </a:lnTo>
                  <a:lnTo>
                    <a:pt x="4475315" y="315620"/>
                  </a:lnTo>
                  <a:lnTo>
                    <a:pt x="4475315" y="129933"/>
                  </a:lnTo>
                  <a:close/>
                </a:path>
              </a:pathLst>
            </a:custGeom>
            <a:solidFill>
              <a:srgbClr val="BA9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44305" y="1439062"/>
              <a:ext cx="579234" cy="44554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911855" y="6262192"/>
              <a:ext cx="69303" cy="7802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86320" y="6205829"/>
              <a:ext cx="3728046" cy="14555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666310" y="6224638"/>
              <a:ext cx="2804960" cy="12674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656531" y="6330302"/>
              <a:ext cx="2821305" cy="3810"/>
            </a:xfrm>
            <a:custGeom>
              <a:avLst/>
              <a:gdLst/>
              <a:ahLst/>
              <a:cxnLst/>
              <a:rect l="l" t="t" r="r" b="b"/>
              <a:pathLst>
                <a:path w="2821304" h="3810">
                  <a:moveTo>
                    <a:pt x="2821139" y="3378"/>
                  </a:moveTo>
                  <a:lnTo>
                    <a:pt x="0" y="3378"/>
                  </a:lnTo>
                  <a:lnTo>
                    <a:pt x="0" y="0"/>
                  </a:lnTo>
                  <a:lnTo>
                    <a:pt x="2821139" y="0"/>
                  </a:lnTo>
                  <a:lnTo>
                    <a:pt x="2821139" y="3378"/>
                  </a:lnTo>
                  <a:close/>
                </a:path>
              </a:pathLst>
            </a:custGeom>
            <a:solidFill>
              <a:srgbClr val="BA9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659312" y="6183858"/>
              <a:ext cx="2815590" cy="179070"/>
            </a:xfrm>
            <a:custGeom>
              <a:avLst/>
              <a:gdLst/>
              <a:ahLst/>
              <a:cxnLst/>
              <a:rect l="l" t="t" r="r" b="b"/>
              <a:pathLst>
                <a:path w="2815590" h="179070">
                  <a:moveTo>
                    <a:pt x="0" y="0"/>
                  </a:moveTo>
                  <a:lnTo>
                    <a:pt x="2815577" y="0"/>
                  </a:lnTo>
                  <a:lnTo>
                    <a:pt x="2815577" y="179044"/>
                  </a:lnTo>
                  <a:lnTo>
                    <a:pt x="0" y="179044"/>
                  </a:lnTo>
                  <a:lnTo>
                    <a:pt x="0" y="0"/>
                  </a:lnTo>
                  <a:close/>
                </a:path>
              </a:pathLst>
            </a:custGeom>
            <a:ln w="556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2796" y="993521"/>
            <a:ext cx="10248265" cy="5569585"/>
            <a:chOff x="222796" y="993521"/>
            <a:chExt cx="10248265" cy="55695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2796" y="993521"/>
              <a:ext cx="10247807" cy="556945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91133" y="3846309"/>
              <a:ext cx="4432935" cy="3810"/>
            </a:xfrm>
            <a:custGeom>
              <a:avLst/>
              <a:gdLst/>
              <a:ahLst/>
              <a:cxnLst/>
              <a:rect l="l" t="t" r="r" b="b"/>
              <a:pathLst>
                <a:path w="4432935" h="3810">
                  <a:moveTo>
                    <a:pt x="4432693" y="3378"/>
                  </a:moveTo>
                  <a:lnTo>
                    <a:pt x="0" y="3378"/>
                  </a:lnTo>
                  <a:lnTo>
                    <a:pt x="0" y="0"/>
                  </a:lnTo>
                  <a:lnTo>
                    <a:pt x="4432693" y="0"/>
                  </a:lnTo>
                  <a:lnTo>
                    <a:pt x="4432693" y="33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14326" y="3751808"/>
              <a:ext cx="4182071" cy="12952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903658" y="3857421"/>
              <a:ext cx="4203700" cy="3810"/>
            </a:xfrm>
            <a:custGeom>
              <a:avLst/>
              <a:gdLst/>
              <a:ahLst/>
              <a:cxnLst/>
              <a:rect l="l" t="t" r="r" b="b"/>
              <a:pathLst>
                <a:path w="4203700" h="3810">
                  <a:moveTo>
                    <a:pt x="4203407" y="3428"/>
                  </a:moveTo>
                  <a:lnTo>
                    <a:pt x="0" y="3428"/>
                  </a:lnTo>
                  <a:lnTo>
                    <a:pt x="0" y="0"/>
                  </a:lnTo>
                  <a:lnTo>
                    <a:pt x="4203407" y="0"/>
                  </a:lnTo>
                  <a:lnTo>
                    <a:pt x="4203407" y="34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73350" y="2218778"/>
              <a:ext cx="4232821" cy="89113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4077" y="5756820"/>
              <a:ext cx="4138612" cy="12952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13409" y="5862434"/>
              <a:ext cx="4157345" cy="3810"/>
            </a:xfrm>
            <a:custGeom>
              <a:avLst/>
              <a:gdLst/>
              <a:ahLst/>
              <a:cxnLst/>
              <a:rect l="l" t="t" r="r" b="b"/>
              <a:pathLst>
                <a:path w="4157345" h="3810">
                  <a:moveTo>
                    <a:pt x="4157268" y="3428"/>
                  </a:moveTo>
                  <a:lnTo>
                    <a:pt x="0" y="3428"/>
                  </a:lnTo>
                  <a:lnTo>
                    <a:pt x="0" y="0"/>
                  </a:lnTo>
                  <a:lnTo>
                    <a:pt x="4157268" y="0"/>
                  </a:lnTo>
                  <a:lnTo>
                    <a:pt x="4157268" y="34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80418" y="4765421"/>
              <a:ext cx="2534742" cy="12953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669711" y="4871097"/>
              <a:ext cx="2556510" cy="3810"/>
            </a:xfrm>
            <a:custGeom>
              <a:avLst/>
              <a:gdLst/>
              <a:ahLst/>
              <a:cxnLst/>
              <a:rect l="l" t="t" r="r" b="b"/>
              <a:pathLst>
                <a:path w="2556509" h="3810">
                  <a:moveTo>
                    <a:pt x="2556129" y="3428"/>
                  </a:moveTo>
                  <a:lnTo>
                    <a:pt x="0" y="3428"/>
                  </a:lnTo>
                  <a:lnTo>
                    <a:pt x="0" y="0"/>
                  </a:lnTo>
                  <a:lnTo>
                    <a:pt x="2556129" y="0"/>
                  </a:lnTo>
                  <a:lnTo>
                    <a:pt x="2556129" y="34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1801" y="4743158"/>
              <a:ext cx="3156343" cy="12952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91133" y="4848821"/>
              <a:ext cx="3176270" cy="3810"/>
            </a:xfrm>
            <a:custGeom>
              <a:avLst/>
              <a:gdLst/>
              <a:ahLst/>
              <a:cxnLst/>
              <a:rect l="l" t="t" r="r" b="b"/>
              <a:pathLst>
                <a:path w="3176270" h="3810">
                  <a:moveTo>
                    <a:pt x="3176244" y="3378"/>
                  </a:moveTo>
                  <a:lnTo>
                    <a:pt x="0" y="3378"/>
                  </a:lnTo>
                  <a:lnTo>
                    <a:pt x="0" y="0"/>
                  </a:lnTo>
                  <a:lnTo>
                    <a:pt x="3176244" y="0"/>
                  </a:lnTo>
                  <a:lnTo>
                    <a:pt x="3176244" y="33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06814" y="2738145"/>
              <a:ext cx="2738132" cy="12674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2896146" y="2843809"/>
              <a:ext cx="2755900" cy="3810"/>
            </a:xfrm>
            <a:custGeom>
              <a:avLst/>
              <a:gdLst/>
              <a:ahLst/>
              <a:cxnLst/>
              <a:rect l="l" t="t" r="r" b="b"/>
              <a:pathLst>
                <a:path w="2755900" h="3810">
                  <a:moveTo>
                    <a:pt x="2755900" y="3378"/>
                  </a:moveTo>
                  <a:lnTo>
                    <a:pt x="0" y="3378"/>
                  </a:lnTo>
                  <a:lnTo>
                    <a:pt x="0" y="0"/>
                  </a:lnTo>
                  <a:lnTo>
                    <a:pt x="2755900" y="0"/>
                  </a:lnTo>
                  <a:lnTo>
                    <a:pt x="2755900" y="33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579521" y="1439062"/>
              <a:ext cx="445770" cy="445770"/>
            </a:xfrm>
            <a:custGeom>
              <a:avLst/>
              <a:gdLst/>
              <a:ahLst/>
              <a:cxnLst/>
              <a:rect l="l" t="t" r="r" b="b"/>
              <a:pathLst>
                <a:path w="445770" h="445769">
                  <a:moveTo>
                    <a:pt x="116585" y="444753"/>
                  </a:moveTo>
                  <a:lnTo>
                    <a:pt x="70615" y="431241"/>
                  </a:lnTo>
                  <a:lnTo>
                    <a:pt x="33623" y="402980"/>
                  </a:lnTo>
                  <a:lnTo>
                    <a:pt x="8965" y="363322"/>
                  </a:lnTo>
                  <a:lnTo>
                    <a:pt x="0" y="315620"/>
                  </a:lnTo>
                  <a:lnTo>
                    <a:pt x="0" y="129933"/>
                  </a:lnTo>
                  <a:lnTo>
                    <a:pt x="10227" y="79408"/>
                  </a:lnTo>
                  <a:lnTo>
                    <a:pt x="38100" y="38101"/>
                  </a:lnTo>
                  <a:lnTo>
                    <a:pt x="79402" y="10227"/>
                  </a:lnTo>
                  <a:lnTo>
                    <a:pt x="129921" y="0"/>
                  </a:lnTo>
                  <a:lnTo>
                    <a:pt x="315620" y="0"/>
                  </a:lnTo>
                  <a:lnTo>
                    <a:pt x="366138" y="10227"/>
                  </a:lnTo>
                  <a:lnTo>
                    <a:pt x="407441" y="38101"/>
                  </a:lnTo>
                  <a:lnTo>
                    <a:pt x="435313" y="79408"/>
                  </a:lnTo>
                  <a:lnTo>
                    <a:pt x="441664" y="110782"/>
                  </a:lnTo>
                  <a:lnTo>
                    <a:pt x="111569" y="110782"/>
                  </a:lnTo>
                  <a:lnTo>
                    <a:pt x="111569" y="161582"/>
                  </a:lnTo>
                  <a:lnTo>
                    <a:pt x="251523" y="161582"/>
                  </a:lnTo>
                  <a:lnTo>
                    <a:pt x="105765" y="280644"/>
                  </a:lnTo>
                  <a:lnTo>
                    <a:pt x="105765" y="333971"/>
                  </a:lnTo>
                  <a:lnTo>
                    <a:pt x="253161" y="333971"/>
                  </a:lnTo>
                  <a:lnTo>
                    <a:pt x="116585" y="444753"/>
                  </a:lnTo>
                  <a:close/>
                </a:path>
                <a:path w="445770" h="445769">
                  <a:moveTo>
                    <a:pt x="315620" y="445554"/>
                  </a:moveTo>
                  <a:lnTo>
                    <a:pt x="204838" y="445554"/>
                  </a:lnTo>
                  <a:lnTo>
                    <a:pt x="338924" y="336461"/>
                  </a:lnTo>
                  <a:lnTo>
                    <a:pt x="338924" y="283171"/>
                  </a:lnTo>
                  <a:lnTo>
                    <a:pt x="193179" y="283171"/>
                  </a:lnTo>
                  <a:lnTo>
                    <a:pt x="338924" y="164058"/>
                  </a:lnTo>
                  <a:lnTo>
                    <a:pt x="338924" y="110782"/>
                  </a:lnTo>
                  <a:lnTo>
                    <a:pt x="441664" y="110782"/>
                  </a:lnTo>
                  <a:lnTo>
                    <a:pt x="445541" y="129933"/>
                  </a:lnTo>
                  <a:lnTo>
                    <a:pt x="445541" y="315620"/>
                  </a:lnTo>
                  <a:lnTo>
                    <a:pt x="435313" y="366145"/>
                  </a:lnTo>
                  <a:lnTo>
                    <a:pt x="407441" y="407452"/>
                  </a:lnTo>
                  <a:lnTo>
                    <a:pt x="366138" y="435326"/>
                  </a:lnTo>
                  <a:lnTo>
                    <a:pt x="315620" y="445554"/>
                  </a:lnTo>
                  <a:close/>
                </a:path>
              </a:pathLst>
            </a:custGeom>
            <a:solidFill>
              <a:srgbClr val="BA94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44305" y="1439062"/>
              <a:ext cx="579234" cy="44554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12502" y="6261150"/>
              <a:ext cx="95643" cy="7907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893914" y="2709811"/>
              <a:ext cx="1427480" cy="160020"/>
            </a:xfrm>
            <a:custGeom>
              <a:avLst/>
              <a:gdLst/>
              <a:ahLst/>
              <a:cxnLst/>
              <a:rect l="l" t="t" r="r" b="b"/>
              <a:pathLst>
                <a:path w="1427480" h="160019">
                  <a:moveTo>
                    <a:pt x="0" y="0"/>
                  </a:moveTo>
                  <a:lnTo>
                    <a:pt x="1427365" y="0"/>
                  </a:lnTo>
                  <a:lnTo>
                    <a:pt x="1427365" y="159689"/>
                  </a:lnTo>
                  <a:lnTo>
                    <a:pt x="0" y="159689"/>
                  </a:lnTo>
                  <a:lnTo>
                    <a:pt x="0" y="0"/>
                  </a:lnTo>
                  <a:close/>
                </a:path>
              </a:pathLst>
            </a:custGeom>
            <a:ln w="556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93914" y="3712324"/>
              <a:ext cx="4427220" cy="160020"/>
            </a:xfrm>
            <a:custGeom>
              <a:avLst/>
              <a:gdLst/>
              <a:ahLst/>
              <a:cxnLst/>
              <a:rect l="l" t="t" r="r" b="b"/>
              <a:pathLst>
                <a:path w="4427220" h="160020">
                  <a:moveTo>
                    <a:pt x="0" y="0"/>
                  </a:moveTo>
                  <a:lnTo>
                    <a:pt x="4427143" y="0"/>
                  </a:lnTo>
                  <a:lnTo>
                    <a:pt x="4427143" y="159689"/>
                  </a:lnTo>
                  <a:lnTo>
                    <a:pt x="0" y="159689"/>
                  </a:lnTo>
                  <a:lnTo>
                    <a:pt x="0" y="0"/>
                  </a:lnTo>
                  <a:close/>
                </a:path>
              </a:pathLst>
            </a:custGeom>
            <a:ln w="556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906439" y="3723487"/>
              <a:ext cx="4232275" cy="160020"/>
            </a:xfrm>
            <a:custGeom>
              <a:avLst/>
              <a:gdLst/>
              <a:ahLst/>
              <a:cxnLst/>
              <a:rect l="l" t="t" r="r" b="b"/>
              <a:pathLst>
                <a:path w="4232275" h="160020">
                  <a:moveTo>
                    <a:pt x="0" y="0"/>
                  </a:moveTo>
                  <a:lnTo>
                    <a:pt x="4232173" y="0"/>
                  </a:lnTo>
                  <a:lnTo>
                    <a:pt x="4232173" y="159689"/>
                  </a:lnTo>
                  <a:lnTo>
                    <a:pt x="0" y="159689"/>
                  </a:lnTo>
                  <a:lnTo>
                    <a:pt x="0" y="0"/>
                  </a:lnTo>
                  <a:close/>
                </a:path>
              </a:pathLst>
            </a:custGeom>
            <a:ln w="556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16190" y="5728487"/>
              <a:ext cx="4152265" cy="160020"/>
            </a:xfrm>
            <a:custGeom>
              <a:avLst/>
              <a:gdLst/>
              <a:ahLst/>
              <a:cxnLst/>
              <a:rect l="l" t="t" r="r" b="b"/>
              <a:pathLst>
                <a:path w="4152265" h="160020">
                  <a:moveTo>
                    <a:pt x="0" y="0"/>
                  </a:moveTo>
                  <a:lnTo>
                    <a:pt x="4151655" y="0"/>
                  </a:lnTo>
                  <a:lnTo>
                    <a:pt x="4151655" y="159689"/>
                  </a:lnTo>
                  <a:lnTo>
                    <a:pt x="0" y="159689"/>
                  </a:lnTo>
                  <a:lnTo>
                    <a:pt x="0" y="0"/>
                  </a:lnTo>
                  <a:close/>
                </a:path>
              </a:pathLst>
            </a:custGeom>
            <a:ln w="556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672531" y="4737099"/>
              <a:ext cx="2550795" cy="160020"/>
            </a:xfrm>
            <a:custGeom>
              <a:avLst/>
              <a:gdLst/>
              <a:ahLst/>
              <a:cxnLst/>
              <a:rect l="l" t="t" r="r" b="b"/>
              <a:pathLst>
                <a:path w="2550795" h="160020">
                  <a:moveTo>
                    <a:pt x="0" y="0"/>
                  </a:moveTo>
                  <a:lnTo>
                    <a:pt x="2550515" y="0"/>
                  </a:lnTo>
                  <a:lnTo>
                    <a:pt x="2550515" y="159689"/>
                  </a:lnTo>
                  <a:lnTo>
                    <a:pt x="0" y="159689"/>
                  </a:lnTo>
                  <a:lnTo>
                    <a:pt x="0" y="0"/>
                  </a:lnTo>
                  <a:close/>
                </a:path>
              </a:pathLst>
            </a:custGeom>
            <a:ln w="556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93914" y="4714824"/>
              <a:ext cx="3171190" cy="160020"/>
            </a:xfrm>
            <a:custGeom>
              <a:avLst/>
              <a:gdLst/>
              <a:ahLst/>
              <a:cxnLst/>
              <a:rect l="l" t="t" r="r" b="b"/>
              <a:pathLst>
                <a:path w="3171190" h="160020">
                  <a:moveTo>
                    <a:pt x="0" y="0"/>
                  </a:moveTo>
                  <a:lnTo>
                    <a:pt x="3170682" y="0"/>
                  </a:lnTo>
                  <a:lnTo>
                    <a:pt x="3170682" y="159689"/>
                  </a:lnTo>
                  <a:lnTo>
                    <a:pt x="0" y="159689"/>
                  </a:lnTo>
                  <a:lnTo>
                    <a:pt x="0" y="0"/>
                  </a:lnTo>
                  <a:close/>
                </a:path>
              </a:pathLst>
            </a:custGeom>
            <a:ln w="556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98927" y="2709811"/>
              <a:ext cx="2750820" cy="160020"/>
            </a:xfrm>
            <a:custGeom>
              <a:avLst/>
              <a:gdLst/>
              <a:ahLst/>
              <a:cxnLst/>
              <a:rect l="l" t="t" r="r" b="b"/>
              <a:pathLst>
                <a:path w="2750820" h="160019">
                  <a:moveTo>
                    <a:pt x="0" y="0"/>
                  </a:moveTo>
                  <a:lnTo>
                    <a:pt x="2750337" y="0"/>
                  </a:lnTo>
                  <a:lnTo>
                    <a:pt x="2750337" y="159689"/>
                  </a:lnTo>
                  <a:lnTo>
                    <a:pt x="0" y="159689"/>
                  </a:lnTo>
                  <a:lnTo>
                    <a:pt x="0" y="0"/>
                  </a:lnTo>
                  <a:close/>
                </a:path>
              </a:pathLst>
            </a:custGeom>
            <a:ln w="556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70737"/>
            <a:ext cx="10693400" cy="6015355"/>
          </a:xfrm>
          <a:custGeom>
            <a:avLst/>
            <a:gdLst/>
            <a:ahLst/>
            <a:cxnLst/>
            <a:rect l="l" t="t" r="r" b="b"/>
            <a:pathLst>
              <a:path w="10693400" h="6015355">
                <a:moveTo>
                  <a:pt x="10693400" y="6015037"/>
                </a:moveTo>
                <a:lnTo>
                  <a:pt x="0" y="6015037"/>
                </a:lnTo>
                <a:lnTo>
                  <a:pt x="0" y="0"/>
                </a:lnTo>
                <a:lnTo>
                  <a:pt x="10693400" y="0"/>
                </a:lnTo>
                <a:lnTo>
                  <a:pt x="10693400" y="6015037"/>
                </a:lnTo>
                <a:close/>
              </a:path>
            </a:pathLst>
          </a:custGeom>
          <a:solidFill>
            <a:srgbClr val="BA94F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770737"/>
            <a:ext cx="10693400" cy="6015355"/>
            <a:chOff x="0" y="770737"/>
            <a:chExt cx="10693400" cy="6015355"/>
          </a:xfrm>
        </p:grpSpPr>
        <p:sp>
          <p:nvSpPr>
            <p:cNvPr id="4" name="object 4"/>
            <p:cNvSpPr/>
            <p:nvPr/>
          </p:nvSpPr>
          <p:spPr>
            <a:xfrm>
              <a:off x="0" y="770737"/>
              <a:ext cx="10693400" cy="6015355"/>
            </a:xfrm>
            <a:custGeom>
              <a:avLst/>
              <a:gdLst/>
              <a:ahLst/>
              <a:cxnLst/>
              <a:rect l="l" t="t" r="r" b="b"/>
              <a:pathLst>
                <a:path w="10693400" h="6015355">
                  <a:moveTo>
                    <a:pt x="10693400" y="0"/>
                  </a:moveTo>
                  <a:lnTo>
                    <a:pt x="6394247" y="0"/>
                  </a:lnTo>
                  <a:lnTo>
                    <a:pt x="6394247" y="826033"/>
                  </a:lnTo>
                  <a:lnTo>
                    <a:pt x="9039479" y="826033"/>
                  </a:lnTo>
                  <a:lnTo>
                    <a:pt x="6289776" y="3034106"/>
                  </a:lnTo>
                  <a:lnTo>
                    <a:pt x="6289776" y="1694357"/>
                  </a:lnTo>
                  <a:lnTo>
                    <a:pt x="6289154" y="1646542"/>
                  </a:lnTo>
                  <a:lnTo>
                    <a:pt x="6287313" y="1598345"/>
                  </a:lnTo>
                  <a:lnTo>
                    <a:pt x="6284252" y="1550835"/>
                  </a:lnTo>
                  <a:lnTo>
                    <a:pt x="6280010" y="1503667"/>
                  </a:lnTo>
                  <a:lnTo>
                    <a:pt x="6274574" y="1456867"/>
                  </a:lnTo>
                  <a:lnTo>
                    <a:pt x="6267983" y="1410436"/>
                  </a:lnTo>
                  <a:lnTo>
                    <a:pt x="6260236" y="1364411"/>
                  </a:lnTo>
                  <a:lnTo>
                    <a:pt x="6251346" y="1318793"/>
                  </a:lnTo>
                  <a:lnTo>
                    <a:pt x="6241351" y="1273581"/>
                  </a:lnTo>
                  <a:lnTo>
                    <a:pt x="6230239" y="1228813"/>
                  </a:lnTo>
                  <a:lnTo>
                    <a:pt x="6218047" y="1184503"/>
                  </a:lnTo>
                  <a:lnTo>
                    <a:pt x="6204775" y="1140663"/>
                  </a:lnTo>
                  <a:lnTo>
                    <a:pt x="6190437" y="1097292"/>
                  </a:lnTo>
                  <a:lnTo>
                    <a:pt x="6175057" y="1054417"/>
                  </a:lnTo>
                  <a:lnTo>
                    <a:pt x="6158649" y="1012063"/>
                  </a:lnTo>
                  <a:lnTo>
                    <a:pt x="6141237" y="970216"/>
                  </a:lnTo>
                  <a:lnTo>
                    <a:pt x="6122809" y="928928"/>
                  </a:lnTo>
                  <a:lnTo>
                    <a:pt x="6103404" y="888187"/>
                  </a:lnTo>
                  <a:lnTo>
                    <a:pt x="6083020" y="848004"/>
                  </a:lnTo>
                  <a:lnTo>
                    <a:pt x="6061684" y="808418"/>
                  </a:lnTo>
                  <a:lnTo>
                    <a:pt x="6039421" y="769429"/>
                  </a:lnTo>
                  <a:lnTo>
                    <a:pt x="6016218" y="731050"/>
                  </a:lnTo>
                  <a:lnTo>
                    <a:pt x="5992114" y="693293"/>
                  </a:lnTo>
                  <a:lnTo>
                    <a:pt x="5967107" y="656183"/>
                  </a:lnTo>
                  <a:lnTo>
                    <a:pt x="5941225" y="619734"/>
                  </a:lnTo>
                  <a:lnTo>
                    <a:pt x="5914479" y="583958"/>
                  </a:lnTo>
                  <a:lnTo>
                    <a:pt x="5886882" y="548855"/>
                  </a:lnTo>
                  <a:lnTo>
                    <a:pt x="5858446" y="514464"/>
                  </a:lnTo>
                  <a:lnTo>
                    <a:pt x="5829198" y="480783"/>
                  </a:lnTo>
                  <a:lnTo>
                    <a:pt x="5799137" y="447840"/>
                  </a:lnTo>
                  <a:lnTo>
                    <a:pt x="5768289" y="415632"/>
                  </a:lnTo>
                  <a:lnTo>
                    <a:pt x="5736679" y="384200"/>
                  </a:lnTo>
                  <a:lnTo>
                    <a:pt x="5704294" y="353529"/>
                  </a:lnTo>
                  <a:lnTo>
                    <a:pt x="5671172" y="323646"/>
                  </a:lnTo>
                  <a:lnTo>
                    <a:pt x="5637314" y="294576"/>
                  </a:lnTo>
                  <a:lnTo>
                    <a:pt x="5602744" y="266319"/>
                  </a:lnTo>
                  <a:lnTo>
                    <a:pt x="5567477" y="238887"/>
                  </a:lnTo>
                  <a:lnTo>
                    <a:pt x="5531536" y="212305"/>
                  </a:lnTo>
                  <a:lnTo>
                    <a:pt x="5494909" y="186601"/>
                  </a:lnTo>
                  <a:lnTo>
                    <a:pt x="5457634" y="161759"/>
                  </a:lnTo>
                  <a:lnTo>
                    <a:pt x="5419725" y="137820"/>
                  </a:lnTo>
                  <a:lnTo>
                    <a:pt x="5381180" y="114782"/>
                  </a:lnTo>
                  <a:lnTo>
                    <a:pt x="5342039" y="92659"/>
                  </a:lnTo>
                  <a:lnTo>
                    <a:pt x="5302288" y="71475"/>
                  </a:lnTo>
                  <a:lnTo>
                    <a:pt x="5261965" y="51244"/>
                  </a:lnTo>
                  <a:lnTo>
                    <a:pt x="5221084" y="31978"/>
                  </a:lnTo>
                  <a:lnTo>
                    <a:pt x="5179657" y="13690"/>
                  </a:lnTo>
                  <a:lnTo>
                    <a:pt x="5146433" y="0"/>
                  </a:lnTo>
                  <a:lnTo>
                    <a:pt x="1145743" y="0"/>
                  </a:lnTo>
                  <a:lnTo>
                    <a:pt x="1110132" y="14770"/>
                  </a:lnTo>
                  <a:lnTo>
                    <a:pt x="1068692" y="33172"/>
                  </a:lnTo>
                  <a:lnTo>
                    <a:pt x="1027811" y="52552"/>
                  </a:lnTo>
                  <a:lnTo>
                    <a:pt x="987488" y="72910"/>
                  </a:lnTo>
                  <a:lnTo>
                    <a:pt x="947750" y="94208"/>
                  </a:lnTo>
                  <a:lnTo>
                    <a:pt x="908596" y="116446"/>
                  </a:lnTo>
                  <a:lnTo>
                    <a:pt x="870064" y="139598"/>
                  </a:lnTo>
                  <a:lnTo>
                    <a:pt x="832142" y="163664"/>
                  </a:lnTo>
                  <a:lnTo>
                    <a:pt x="794867" y="188620"/>
                  </a:lnTo>
                  <a:lnTo>
                    <a:pt x="758253" y="214452"/>
                  </a:lnTo>
                  <a:lnTo>
                    <a:pt x="722299" y="241134"/>
                  </a:lnTo>
                  <a:lnTo>
                    <a:pt x="687031" y="268668"/>
                  </a:lnTo>
                  <a:lnTo>
                    <a:pt x="652462" y="297040"/>
                  </a:lnTo>
                  <a:lnTo>
                    <a:pt x="618617" y="326212"/>
                  </a:lnTo>
                  <a:lnTo>
                    <a:pt x="585482" y="356196"/>
                  </a:lnTo>
                  <a:lnTo>
                    <a:pt x="553110" y="386956"/>
                  </a:lnTo>
                  <a:lnTo>
                    <a:pt x="521487" y="418490"/>
                  </a:lnTo>
                  <a:lnTo>
                    <a:pt x="490639" y="450773"/>
                  </a:lnTo>
                  <a:lnTo>
                    <a:pt x="460578" y="483806"/>
                  </a:lnTo>
                  <a:lnTo>
                    <a:pt x="431330" y="517550"/>
                  </a:lnTo>
                  <a:lnTo>
                    <a:pt x="402894" y="552005"/>
                  </a:lnTo>
                  <a:lnTo>
                    <a:pt x="375297" y="587159"/>
                  </a:lnTo>
                  <a:lnTo>
                    <a:pt x="348551" y="622985"/>
                  </a:lnTo>
                  <a:lnTo>
                    <a:pt x="322668" y="659472"/>
                  </a:lnTo>
                  <a:lnTo>
                    <a:pt x="297662" y="696607"/>
                  </a:lnTo>
                  <a:lnTo>
                    <a:pt x="273558" y="734377"/>
                  </a:lnTo>
                  <a:lnTo>
                    <a:pt x="250355" y="772756"/>
                  </a:lnTo>
                  <a:lnTo>
                    <a:pt x="228079" y="811745"/>
                  </a:lnTo>
                  <a:lnTo>
                    <a:pt x="206756" y="851319"/>
                  </a:lnTo>
                  <a:lnTo>
                    <a:pt x="186372" y="891463"/>
                  </a:lnTo>
                  <a:lnTo>
                    <a:pt x="166966" y="932154"/>
                  </a:lnTo>
                  <a:lnTo>
                    <a:pt x="148539" y="973404"/>
                  </a:lnTo>
                  <a:lnTo>
                    <a:pt x="131114" y="1015161"/>
                  </a:lnTo>
                  <a:lnTo>
                    <a:pt x="114706" y="1057440"/>
                  </a:lnTo>
                  <a:lnTo>
                    <a:pt x="99326" y="1100213"/>
                  </a:lnTo>
                  <a:lnTo>
                    <a:pt x="84988" y="1143469"/>
                  </a:lnTo>
                  <a:lnTo>
                    <a:pt x="71716" y="1187183"/>
                  </a:lnTo>
                  <a:lnTo>
                    <a:pt x="59524" y="1231341"/>
                  </a:lnTo>
                  <a:lnTo>
                    <a:pt x="48412" y="1275943"/>
                  </a:lnTo>
                  <a:lnTo>
                    <a:pt x="38417" y="1320965"/>
                  </a:lnTo>
                  <a:lnTo>
                    <a:pt x="29527" y="1366380"/>
                  </a:lnTo>
                  <a:lnTo>
                    <a:pt x="21780" y="1412189"/>
                  </a:lnTo>
                  <a:lnTo>
                    <a:pt x="15189" y="1458379"/>
                  </a:lnTo>
                  <a:lnTo>
                    <a:pt x="9753" y="1504924"/>
                  </a:lnTo>
                  <a:lnTo>
                    <a:pt x="5511" y="1551800"/>
                  </a:lnTo>
                  <a:lnTo>
                    <a:pt x="2451" y="1599018"/>
                  </a:lnTo>
                  <a:lnTo>
                    <a:pt x="622" y="1646199"/>
                  </a:lnTo>
                  <a:lnTo>
                    <a:pt x="0" y="1694357"/>
                  </a:lnTo>
                  <a:lnTo>
                    <a:pt x="0" y="4313225"/>
                  </a:lnTo>
                  <a:lnTo>
                    <a:pt x="635" y="4362094"/>
                  </a:lnTo>
                  <a:lnTo>
                    <a:pt x="2527" y="4410621"/>
                  </a:lnTo>
                  <a:lnTo>
                    <a:pt x="5676" y="4458830"/>
                  </a:lnTo>
                  <a:lnTo>
                    <a:pt x="10045" y="4506671"/>
                  </a:lnTo>
                  <a:lnTo>
                    <a:pt x="15633" y="4554144"/>
                  </a:lnTo>
                  <a:lnTo>
                    <a:pt x="22428" y="4601235"/>
                  </a:lnTo>
                  <a:lnTo>
                    <a:pt x="30403" y="4647933"/>
                  </a:lnTo>
                  <a:lnTo>
                    <a:pt x="39547" y="4694212"/>
                  </a:lnTo>
                  <a:lnTo>
                    <a:pt x="49834" y="4740059"/>
                  </a:lnTo>
                  <a:lnTo>
                    <a:pt x="61264" y="4785461"/>
                  </a:lnTo>
                  <a:lnTo>
                    <a:pt x="73825" y="4830394"/>
                  </a:lnTo>
                  <a:lnTo>
                    <a:pt x="87477" y="4874857"/>
                  </a:lnTo>
                  <a:lnTo>
                    <a:pt x="102235" y="4918824"/>
                  </a:lnTo>
                  <a:lnTo>
                    <a:pt x="118059" y="4962283"/>
                  </a:lnTo>
                  <a:lnTo>
                    <a:pt x="134937" y="5005222"/>
                  </a:lnTo>
                  <a:lnTo>
                    <a:pt x="152869" y="5047615"/>
                  </a:lnTo>
                  <a:lnTo>
                    <a:pt x="171818" y="5089449"/>
                  </a:lnTo>
                  <a:lnTo>
                    <a:pt x="191782" y="5130711"/>
                  </a:lnTo>
                  <a:lnTo>
                    <a:pt x="212750" y="5171389"/>
                  </a:lnTo>
                  <a:lnTo>
                    <a:pt x="234696" y="5211470"/>
                  </a:lnTo>
                  <a:lnTo>
                    <a:pt x="257606" y="5250929"/>
                  </a:lnTo>
                  <a:lnTo>
                    <a:pt x="281470" y="5289753"/>
                  </a:lnTo>
                  <a:lnTo>
                    <a:pt x="306260" y="5327929"/>
                  </a:lnTo>
                  <a:lnTo>
                    <a:pt x="331978" y="5365445"/>
                  </a:lnTo>
                  <a:lnTo>
                    <a:pt x="358584" y="5402275"/>
                  </a:lnTo>
                  <a:lnTo>
                    <a:pt x="386092" y="5438406"/>
                  </a:lnTo>
                  <a:lnTo>
                    <a:pt x="414464" y="5473827"/>
                  </a:lnTo>
                  <a:lnTo>
                    <a:pt x="443699" y="5508523"/>
                  </a:lnTo>
                  <a:lnTo>
                    <a:pt x="473773" y="5542470"/>
                  </a:lnTo>
                  <a:lnTo>
                    <a:pt x="504672" y="5575668"/>
                  </a:lnTo>
                  <a:lnTo>
                    <a:pt x="536384" y="5608091"/>
                  </a:lnTo>
                  <a:lnTo>
                    <a:pt x="568883" y="5639714"/>
                  </a:lnTo>
                  <a:lnTo>
                    <a:pt x="602157" y="5670537"/>
                  </a:lnTo>
                  <a:lnTo>
                    <a:pt x="636206" y="5700547"/>
                  </a:lnTo>
                  <a:lnTo>
                    <a:pt x="670991" y="5729719"/>
                  </a:lnTo>
                  <a:lnTo>
                    <a:pt x="706513" y="5758027"/>
                  </a:lnTo>
                  <a:lnTo>
                    <a:pt x="742746" y="5785472"/>
                  </a:lnTo>
                  <a:lnTo>
                    <a:pt x="779691" y="5812040"/>
                  </a:lnTo>
                  <a:lnTo>
                    <a:pt x="817308" y="5837707"/>
                  </a:lnTo>
                  <a:lnTo>
                    <a:pt x="855599" y="5862459"/>
                  </a:lnTo>
                  <a:lnTo>
                    <a:pt x="894537" y="5886272"/>
                  </a:lnTo>
                  <a:lnTo>
                    <a:pt x="934123" y="5909145"/>
                  </a:lnTo>
                  <a:lnTo>
                    <a:pt x="974331" y="5931065"/>
                  </a:lnTo>
                  <a:lnTo>
                    <a:pt x="1015136" y="5951994"/>
                  </a:lnTo>
                  <a:lnTo>
                    <a:pt x="1056538" y="5971946"/>
                  </a:lnTo>
                  <a:lnTo>
                    <a:pt x="1098524" y="5990882"/>
                  </a:lnTo>
                  <a:lnTo>
                    <a:pt x="1141056" y="6008789"/>
                  </a:lnTo>
                  <a:lnTo>
                    <a:pt x="1157020" y="6015037"/>
                  </a:lnTo>
                  <a:lnTo>
                    <a:pt x="1787499" y="6015037"/>
                  </a:lnTo>
                  <a:lnTo>
                    <a:pt x="3558971" y="4574375"/>
                  </a:lnTo>
                  <a:lnTo>
                    <a:pt x="1507185" y="4574375"/>
                  </a:lnTo>
                  <a:lnTo>
                    <a:pt x="1507185" y="3828250"/>
                  </a:lnTo>
                  <a:lnTo>
                    <a:pt x="3566464" y="2156904"/>
                  </a:lnTo>
                  <a:lnTo>
                    <a:pt x="1589239" y="2156904"/>
                  </a:lnTo>
                  <a:lnTo>
                    <a:pt x="1589239" y="1440649"/>
                  </a:lnTo>
                  <a:lnTo>
                    <a:pt x="4790084" y="1440649"/>
                  </a:lnTo>
                  <a:lnTo>
                    <a:pt x="4790084" y="2156904"/>
                  </a:lnTo>
                  <a:lnTo>
                    <a:pt x="2704503" y="3858120"/>
                  </a:lnTo>
                  <a:lnTo>
                    <a:pt x="4790084" y="3858120"/>
                  </a:lnTo>
                  <a:lnTo>
                    <a:pt x="4790084" y="4611675"/>
                  </a:lnTo>
                  <a:lnTo>
                    <a:pt x="3059722" y="6015037"/>
                  </a:lnTo>
                  <a:lnTo>
                    <a:pt x="5143754" y="6015037"/>
                  </a:lnTo>
                  <a:lnTo>
                    <a:pt x="5179657" y="6000140"/>
                  </a:lnTo>
                  <a:lnTo>
                    <a:pt x="5221084" y="5981712"/>
                  </a:lnTo>
                  <a:lnTo>
                    <a:pt x="5261965" y="5962307"/>
                  </a:lnTo>
                  <a:lnTo>
                    <a:pt x="5302288" y="5941923"/>
                  </a:lnTo>
                  <a:lnTo>
                    <a:pt x="5342039" y="5920600"/>
                  </a:lnTo>
                  <a:lnTo>
                    <a:pt x="5381180" y="5898324"/>
                  </a:lnTo>
                  <a:lnTo>
                    <a:pt x="5419725" y="5875121"/>
                  </a:lnTo>
                  <a:lnTo>
                    <a:pt x="5457634" y="5851017"/>
                  </a:lnTo>
                  <a:lnTo>
                    <a:pt x="5494909" y="5826010"/>
                  </a:lnTo>
                  <a:lnTo>
                    <a:pt x="5531536" y="5800128"/>
                  </a:lnTo>
                  <a:lnTo>
                    <a:pt x="5567477" y="5773382"/>
                  </a:lnTo>
                  <a:lnTo>
                    <a:pt x="5602744" y="5745785"/>
                  </a:lnTo>
                  <a:lnTo>
                    <a:pt x="5637314" y="5717349"/>
                  </a:lnTo>
                  <a:lnTo>
                    <a:pt x="5671172" y="5688088"/>
                  </a:lnTo>
                  <a:lnTo>
                    <a:pt x="5704294" y="5658040"/>
                  </a:lnTo>
                  <a:lnTo>
                    <a:pt x="5736679" y="5627192"/>
                  </a:lnTo>
                  <a:lnTo>
                    <a:pt x="5768289" y="5595569"/>
                  </a:lnTo>
                  <a:lnTo>
                    <a:pt x="5799137" y="5563197"/>
                  </a:lnTo>
                  <a:lnTo>
                    <a:pt x="5829198" y="5530062"/>
                  </a:lnTo>
                  <a:lnTo>
                    <a:pt x="5858446" y="5496217"/>
                  </a:lnTo>
                  <a:lnTo>
                    <a:pt x="5886882" y="5461647"/>
                  </a:lnTo>
                  <a:lnTo>
                    <a:pt x="5914479" y="5426380"/>
                  </a:lnTo>
                  <a:lnTo>
                    <a:pt x="5941225" y="5390426"/>
                  </a:lnTo>
                  <a:lnTo>
                    <a:pt x="5967107" y="5353799"/>
                  </a:lnTo>
                  <a:lnTo>
                    <a:pt x="5992114" y="5316525"/>
                  </a:lnTo>
                  <a:lnTo>
                    <a:pt x="6016218" y="5278615"/>
                  </a:lnTo>
                  <a:lnTo>
                    <a:pt x="6039421" y="5240071"/>
                  </a:lnTo>
                  <a:lnTo>
                    <a:pt x="6061684" y="5200929"/>
                  </a:lnTo>
                  <a:lnTo>
                    <a:pt x="6083020" y="5161191"/>
                  </a:lnTo>
                  <a:lnTo>
                    <a:pt x="6103404" y="5120868"/>
                  </a:lnTo>
                  <a:lnTo>
                    <a:pt x="6122809" y="5079974"/>
                  </a:lnTo>
                  <a:lnTo>
                    <a:pt x="6141237" y="5038547"/>
                  </a:lnTo>
                  <a:lnTo>
                    <a:pt x="6158649" y="4996573"/>
                  </a:lnTo>
                  <a:lnTo>
                    <a:pt x="6175057" y="4954092"/>
                  </a:lnTo>
                  <a:lnTo>
                    <a:pt x="6190437" y="4911102"/>
                  </a:lnTo>
                  <a:lnTo>
                    <a:pt x="6204775" y="4867630"/>
                  </a:lnTo>
                  <a:lnTo>
                    <a:pt x="6218047" y="4823676"/>
                  </a:lnTo>
                  <a:lnTo>
                    <a:pt x="6230239" y="4779264"/>
                  </a:lnTo>
                  <a:lnTo>
                    <a:pt x="6241351" y="4734407"/>
                  </a:lnTo>
                  <a:lnTo>
                    <a:pt x="6251346" y="4689119"/>
                  </a:lnTo>
                  <a:lnTo>
                    <a:pt x="6260236" y="4643425"/>
                  </a:lnTo>
                  <a:lnTo>
                    <a:pt x="6267983" y="4597336"/>
                  </a:lnTo>
                  <a:lnTo>
                    <a:pt x="6274574" y="4550854"/>
                  </a:lnTo>
                  <a:lnTo>
                    <a:pt x="6280010" y="4504004"/>
                  </a:lnTo>
                  <a:lnTo>
                    <a:pt x="6284252" y="4456798"/>
                  </a:lnTo>
                  <a:lnTo>
                    <a:pt x="6287313" y="4409262"/>
                  </a:lnTo>
                  <a:lnTo>
                    <a:pt x="6289154" y="4361396"/>
                  </a:lnTo>
                  <a:lnTo>
                    <a:pt x="6289776" y="4313225"/>
                  </a:lnTo>
                  <a:lnTo>
                    <a:pt x="6289776" y="4054564"/>
                  </a:lnTo>
                  <a:lnTo>
                    <a:pt x="9090469" y="4054564"/>
                  </a:lnTo>
                  <a:lnTo>
                    <a:pt x="6640296" y="6015037"/>
                  </a:lnTo>
                  <a:lnTo>
                    <a:pt x="8354314" y="6015037"/>
                  </a:lnTo>
                  <a:lnTo>
                    <a:pt x="10693400" y="4102684"/>
                  </a:lnTo>
                  <a:lnTo>
                    <a:pt x="10693400" y="3104997"/>
                  </a:lnTo>
                  <a:lnTo>
                    <a:pt x="7956397" y="3104997"/>
                  </a:lnTo>
                  <a:lnTo>
                    <a:pt x="10693400" y="866521"/>
                  </a:lnTo>
                  <a:lnTo>
                    <a:pt x="10693400" y="0"/>
                  </a:lnTo>
                  <a:close/>
                </a:path>
              </a:pathLst>
            </a:custGeom>
            <a:solidFill>
              <a:srgbClr val="BF9C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20949" y="3641280"/>
              <a:ext cx="4878070" cy="473709"/>
            </a:xfrm>
            <a:custGeom>
              <a:avLst/>
              <a:gdLst/>
              <a:ahLst/>
              <a:cxnLst/>
              <a:rect l="l" t="t" r="r" b="b"/>
              <a:pathLst>
                <a:path w="4878070" h="473710">
                  <a:moveTo>
                    <a:pt x="61417" y="369036"/>
                  </a:moveTo>
                  <a:lnTo>
                    <a:pt x="0" y="369036"/>
                  </a:lnTo>
                  <a:lnTo>
                    <a:pt x="0" y="5054"/>
                  </a:lnTo>
                  <a:lnTo>
                    <a:pt x="99263" y="5054"/>
                  </a:lnTo>
                  <a:lnTo>
                    <a:pt x="120237" y="68262"/>
                  </a:lnTo>
                  <a:lnTo>
                    <a:pt x="61417" y="68262"/>
                  </a:lnTo>
                  <a:lnTo>
                    <a:pt x="61417" y="369036"/>
                  </a:lnTo>
                  <a:close/>
                </a:path>
                <a:path w="4878070" h="473710">
                  <a:moveTo>
                    <a:pt x="255351" y="303314"/>
                  </a:moveTo>
                  <a:lnTo>
                    <a:pt x="198234" y="303314"/>
                  </a:lnTo>
                  <a:lnTo>
                    <a:pt x="294436" y="5054"/>
                  </a:lnTo>
                  <a:lnTo>
                    <a:pt x="393204" y="5054"/>
                  </a:lnTo>
                  <a:lnTo>
                    <a:pt x="393204" y="67513"/>
                  </a:lnTo>
                  <a:lnTo>
                    <a:pt x="331736" y="67513"/>
                  </a:lnTo>
                  <a:lnTo>
                    <a:pt x="255351" y="303314"/>
                  </a:lnTo>
                  <a:close/>
                </a:path>
                <a:path w="4878070" h="473710">
                  <a:moveTo>
                    <a:pt x="393204" y="369036"/>
                  </a:moveTo>
                  <a:lnTo>
                    <a:pt x="331736" y="369036"/>
                  </a:lnTo>
                  <a:lnTo>
                    <a:pt x="331736" y="67513"/>
                  </a:lnTo>
                  <a:lnTo>
                    <a:pt x="393204" y="67513"/>
                  </a:lnTo>
                  <a:lnTo>
                    <a:pt x="393204" y="369036"/>
                  </a:lnTo>
                  <a:close/>
                </a:path>
                <a:path w="4878070" h="473710">
                  <a:moveTo>
                    <a:pt x="234060" y="369036"/>
                  </a:moveTo>
                  <a:lnTo>
                    <a:pt x="161683" y="369036"/>
                  </a:lnTo>
                  <a:lnTo>
                    <a:pt x="61417" y="68262"/>
                  </a:lnTo>
                  <a:lnTo>
                    <a:pt x="120237" y="68262"/>
                  </a:lnTo>
                  <a:lnTo>
                    <a:pt x="198234" y="303314"/>
                  </a:lnTo>
                  <a:lnTo>
                    <a:pt x="255351" y="303314"/>
                  </a:lnTo>
                  <a:lnTo>
                    <a:pt x="234060" y="369036"/>
                  </a:lnTo>
                  <a:close/>
                </a:path>
                <a:path w="4878070" h="473710">
                  <a:moveTo>
                    <a:pt x="522630" y="187566"/>
                  </a:moveTo>
                  <a:lnTo>
                    <a:pt x="462711" y="187566"/>
                  </a:lnTo>
                  <a:lnTo>
                    <a:pt x="472592" y="154173"/>
                  </a:lnTo>
                  <a:lnTo>
                    <a:pt x="495649" y="127531"/>
                  </a:lnTo>
                  <a:lnTo>
                    <a:pt x="529459" y="110022"/>
                  </a:lnTo>
                  <a:lnTo>
                    <a:pt x="571601" y="104025"/>
                  </a:lnTo>
                  <a:lnTo>
                    <a:pt x="616383" y="110878"/>
                  </a:lnTo>
                  <a:lnTo>
                    <a:pt x="650279" y="130275"/>
                  </a:lnTo>
                  <a:lnTo>
                    <a:pt x="666470" y="153047"/>
                  </a:lnTo>
                  <a:lnTo>
                    <a:pt x="569569" y="153047"/>
                  </a:lnTo>
                  <a:lnTo>
                    <a:pt x="551755" y="155615"/>
                  </a:lnTo>
                  <a:lnTo>
                    <a:pt x="537356" y="162772"/>
                  </a:lnTo>
                  <a:lnTo>
                    <a:pt x="527328" y="173696"/>
                  </a:lnTo>
                  <a:lnTo>
                    <a:pt x="522630" y="187566"/>
                  </a:lnTo>
                  <a:close/>
                </a:path>
                <a:path w="4878070" h="473710">
                  <a:moveTo>
                    <a:pt x="543179" y="374103"/>
                  </a:moveTo>
                  <a:lnTo>
                    <a:pt x="509699" y="368625"/>
                  </a:lnTo>
                  <a:lnTo>
                    <a:pt x="482347" y="352756"/>
                  </a:lnTo>
                  <a:lnTo>
                    <a:pt x="464028" y="328460"/>
                  </a:lnTo>
                  <a:lnTo>
                    <a:pt x="457644" y="297700"/>
                  </a:lnTo>
                  <a:lnTo>
                    <a:pt x="459353" y="278960"/>
                  </a:lnTo>
                  <a:lnTo>
                    <a:pt x="484835" y="237578"/>
                  </a:lnTo>
                  <a:lnTo>
                    <a:pt x="533075" y="216713"/>
                  </a:lnTo>
                  <a:lnTo>
                    <a:pt x="620610" y="208356"/>
                  </a:lnTo>
                  <a:lnTo>
                    <a:pt x="620610" y="201256"/>
                  </a:lnTo>
                  <a:lnTo>
                    <a:pt x="617307" y="181422"/>
                  </a:lnTo>
                  <a:lnTo>
                    <a:pt x="607907" y="166217"/>
                  </a:lnTo>
                  <a:lnTo>
                    <a:pt x="593178" y="156479"/>
                  </a:lnTo>
                  <a:lnTo>
                    <a:pt x="573887" y="153047"/>
                  </a:lnTo>
                  <a:lnTo>
                    <a:pt x="666470" y="153047"/>
                  </a:lnTo>
                  <a:lnTo>
                    <a:pt x="671748" y="160470"/>
                  </a:lnTo>
                  <a:lnTo>
                    <a:pt x="679246" y="199720"/>
                  </a:lnTo>
                  <a:lnTo>
                    <a:pt x="679246" y="253060"/>
                  </a:lnTo>
                  <a:lnTo>
                    <a:pt x="620610" y="253060"/>
                  </a:lnTo>
                  <a:lnTo>
                    <a:pt x="560692" y="258368"/>
                  </a:lnTo>
                  <a:lnTo>
                    <a:pt x="543448" y="261923"/>
                  </a:lnTo>
                  <a:lnTo>
                    <a:pt x="529510" y="269127"/>
                  </a:lnTo>
                  <a:lnTo>
                    <a:pt x="520187" y="279905"/>
                  </a:lnTo>
                  <a:lnTo>
                    <a:pt x="516788" y="294182"/>
                  </a:lnTo>
                  <a:lnTo>
                    <a:pt x="519534" y="306717"/>
                  </a:lnTo>
                  <a:lnTo>
                    <a:pt x="527157" y="316501"/>
                  </a:lnTo>
                  <a:lnTo>
                    <a:pt x="538733" y="322863"/>
                  </a:lnTo>
                  <a:lnTo>
                    <a:pt x="553338" y="325132"/>
                  </a:lnTo>
                  <a:lnTo>
                    <a:pt x="679381" y="325132"/>
                  </a:lnTo>
                  <a:lnTo>
                    <a:pt x="679431" y="330067"/>
                  </a:lnTo>
                  <a:lnTo>
                    <a:pt x="679532" y="332981"/>
                  </a:lnTo>
                  <a:lnTo>
                    <a:pt x="622642" y="332981"/>
                  </a:lnTo>
                  <a:lnTo>
                    <a:pt x="616801" y="341551"/>
                  </a:lnTo>
                  <a:lnTo>
                    <a:pt x="580163" y="367572"/>
                  </a:lnTo>
                  <a:lnTo>
                    <a:pt x="556169" y="373384"/>
                  </a:lnTo>
                  <a:lnTo>
                    <a:pt x="543179" y="374103"/>
                  </a:lnTo>
                  <a:close/>
                </a:path>
                <a:path w="4878070" h="473710">
                  <a:moveTo>
                    <a:pt x="679381" y="325132"/>
                  </a:moveTo>
                  <a:lnTo>
                    <a:pt x="557415" y="325132"/>
                  </a:lnTo>
                  <a:lnTo>
                    <a:pt x="580277" y="320954"/>
                  </a:lnTo>
                  <a:lnTo>
                    <a:pt x="600805" y="308692"/>
                  </a:lnTo>
                  <a:lnTo>
                    <a:pt x="615437" y="290439"/>
                  </a:lnTo>
                  <a:lnTo>
                    <a:pt x="620610" y="268287"/>
                  </a:lnTo>
                  <a:lnTo>
                    <a:pt x="620610" y="253060"/>
                  </a:lnTo>
                  <a:lnTo>
                    <a:pt x="679246" y="253060"/>
                  </a:lnTo>
                  <a:lnTo>
                    <a:pt x="679358" y="322863"/>
                  </a:lnTo>
                  <a:lnTo>
                    <a:pt x="679381" y="325132"/>
                  </a:lnTo>
                  <a:close/>
                </a:path>
                <a:path w="4878070" h="473710">
                  <a:moveTo>
                    <a:pt x="682028" y="369036"/>
                  </a:moveTo>
                  <a:lnTo>
                    <a:pt x="625678" y="369036"/>
                  </a:lnTo>
                  <a:lnTo>
                    <a:pt x="624931" y="364137"/>
                  </a:lnTo>
                  <a:lnTo>
                    <a:pt x="624197" y="357485"/>
                  </a:lnTo>
                  <a:lnTo>
                    <a:pt x="623508" y="349119"/>
                  </a:lnTo>
                  <a:lnTo>
                    <a:pt x="622896" y="339077"/>
                  </a:lnTo>
                  <a:lnTo>
                    <a:pt x="622642" y="332981"/>
                  </a:lnTo>
                  <a:lnTo>
                    <a:pt x="679532" y="332981"/>
                  </a:lnTo>
                  <a:lnTo>
                    <a:pt x="679970" y="345620"/>
                  </a:lnTo>
                  <a:lnTo>
                    <a:pt x="680843" y="358607"/>
                  </a:lnTo>
                  <a:lnTo>
                    <a:pt x="682028" y="369036"/>
                  </a:lnTo>
                  <a:close/>
                </a:path>
                <a:path w="4878070" h="473710">
                  <a:moveTo>
                    <a:pt x="973562" y="144157"/>
                  </a:moveTo>
                  <a:lnTo>
                    <a:pt x="809967" y="144157"/>
                  </a:lnTo>
                  <a:lnTo>
                    <a:pt x="822337" y="129100"/>
                  </a:lnTo>
                  <a:lnTo>
                    <a:pt x="840827" y="116281"/>
                  </a:lnTo>
                  <a:lnTo>
                    <a:pt x="863744" y="107367"/>
                  </a:lnTo>
                  <a:lnTo>
                    <a:pt x="889393" y="104025"/>
                  </a:lnTo>
                  <a:lnTo>
                    <a:pt x="936542" y="113929"/>
                  </a:lnTo>
                  <a:lnTo>
                    <a:pt x="972642" y="142432"/>
                  </a:lnTo>
                  <a:lnTo>
                    <a:pt x="973562" y="144157"/>
                  </a:lnTo>
                  <a:close/>
                </a:path>
                <a:path w="4878070" h="473710">
                  <a:moveTo>
                    <a:pt x="809967" y="473125"/>
                  </a:moveTo>
                  <a:lnTo>
                    <a:pt x="750049" y="473125"/>
                  </a:lnTo>
                  <a:lnTo>
                    <a:pt x="750049" y="109143"/>
                  </a:lnTo>
                  <a:lnTo>
                    <a:pt x="809967" y="109143"/>
                  </a:lnTo>
                  <a:lnTo>
                    <a:pt x="809967" y="144157"/>
                  </a:lnTo>
                  <a:lnTo>
                    <a:pt x="973562" y="144157"/>
                  </a:lnTo>
                  <a:lnTo>
                    <a:pt x="978303" y="153047"/>
                  </a:lnTo>
                  <a:lnTo>
                    <a:pt x="875157" y="153047"/>
                  </a:lnTo>
                  <a:lnTo>
                    <a:pt x="850522" y="158856"/>
                  </a:lnTo>
                  <a:lnTo>
                    <a:pt x="829522" y="176077"/>
                  </a:lnTo>
                  <a:lnTo>
                    <a:pt x="815042" y="203287"/>
                  </a:lnTo>
                  <a:lnTo>
                    <a:pt x="809967" y="239064"/>
                  </a:lnTo>
                  <a:lnTo>
                    <a:pt x="815042" y="274885"/>
                  </a:lnTo>
                  <a:lnTo>
                    <a:pt x="829522" y="302172"/>
                  </a:lnTo>
                  <a:lnTo>
                    <a:pt x="850522" y="319423"/>
                  </a:lnTo>
                  <a:lnTo>
                    <a:pt x="875157" y="325132"/>
                  </a:lnTo>
                  <a:lnTo>
                    <a:pt x="977277" y="325132"/>
                  </a:lnTo>
                  <a:lnTo>
                    <a:pt x="972385" y="334022"/>
                  </a:lnTo>
                  <a:lnTo>
                    <a:pt x="809967" y="334022"/>
                  </a:lnTo>
                  <a:lnTo>
                    <a:pt x="809967" y="473125"/>
                  </a:lnTo>
                  <a:close/>
                </a:path>
                <a:path w="4878070" h="473710">
                  <a:moveTo>
                    <a:pt x="977277" y="325132"/>
                  </a:moveTo>
                  <a:lnTo>
                    <a:pt x="879233" y="325132"/>
                  </a:lnTo>
                  <a:lnTo>
                    <a:pt x="904690" y="319289"/>
                  </a:lnTo>
                  <a:lnTo>
                    <a:pt x="925058" y="302377"/>
                  </a:lnTo>
                  <a:lnTo>
                    <a:pt x="938573" y="275326"/>
                  </a:lnTo>
                  <a:lnTo>
                    <a:pt x="943470" y="239064"/>
                  </a:lnTo>
                  <a:lnTo>
                    <a:pt x="938573" y="202832"/>
                  </a:lnTo>
                  <a:lnTo>
                    <a:pt x="925058" y="175796"/>
                  </a:lnTo>
                  <a:lnTo>
                    <a:pt x="904690" y="158890"/>
                  </a:lnTo>
                  <a:lnTo>
                    <a:pt x="879233" y="153047"/>
                  </a:lnTo>
                  <a:lnTo>
                    <a:pt x="978303" y="153047"/>
                  </a:lnTo>
                  <a:lnTo>
                    <a:pt x="995606" y="185491"/>
                  </a:lnTo>
                  <a:lnTo>
                    <a:pt x="1003350" y="239064"/>
                  </a:lnTo>
                  <a:lnTo>
                    <a:pt x="995251" y="292470"/>
                  </a:lnTo>
                  <a:lnTo>
                    <a:pt x="977277" y="325132"/>
                  </a:lnTo>
                  <a:close/>
                </a:path>
                <a:path w="4878070" h="473710">
                  <a:moveTo>
                    <a:pt x="887120" y="374103"/>
                  </a:moveTo>
                  <a:lnTo>
                    <a:pt x="861927" y="370798"/>
                  </a:lnTo>
                  <a:lnTo>
                    <a:pt x="839781" y="361950"/>
                  </a:lnTo>
                  <a:lnTo>
                    <a:pt x="822015" y="349157"/>
                  </a:lnTo>
                  <a:lnTo>
                    <a:pt x="809967" y="334022"/>
                  </a:lnTo>
                  <a:lnTo>
                    <a:pt x="972385" y="334022"/>
                  </a:lnTo>
                  <a:lnTo>
                    <a:pt x="971505" y="335621"/>
                  </a:lnTo>
                  <a:lnTo>
                    <a:pt x="934624" y="364253"/>
                  </a:lnTo>
                  <a:lnTo>
                    <a:pt x="887120" y="374103"/>
                  </a:lnTo>
                  <a:close/>
                </a:path>
                <a:path w="4878070" h="473710">
                  <a:moveTo>
                    <a:pt x="1110957" y="187566"/>
                  </a:moveTo>
                  <a:lnTo>
                    <a:pt x="1051077" y="187566"/>
                  </a:lnTo>
                  <a:lnTo>
                    <a:pt x="1060963" y="154173"/>
                  </a:lnTo>
                  <a:lnTo>
                    <a:pt x="1084019" y="127531"/>
                  </a:lnTo>
                  <a:lnTo>
                    <a:pt x="1117826" y="110022"/>
                  </a:lnTo>
                  <a:lnTo>
                    <a:pt x="1159967" y="104025"/>
                  </a:lnTo>
                  <a:lnTo>
                    <a:pt x="1204721" y="110878"/>
                  </a:lnTo>
                  <a:lnTo>
                    <a:pt x="1238607" y="130275"/>
                  </a:lnTo>
                  <a:lnTo>
                    <a:pt x="1254797" y="153047"/>
                  </a:lnTo>
                  <a:lnTo>
                    <a:pt x="1157935" y="153047"/>
                  </a:lnTo>
                  <a:lnTo>
                    <a:pt x="1140091" y="155615"/>
                  </a:lnTo>
                  <a:lnTo>
                    <a:pt x="1125678" y="162772"/>
                  </a:lnTo>
                  <a:lnTo>
                    <a:pt x="1115649" y="173696"/>
                  </a:lnTo>
                  <a:lnTo>
                    <a:pt x="1110957" y="187566"/>
                  </a:lnTo>
                  <a:close/>
                </a:path>
                <a:path w="4878070" h="473710">
                  <a:moveTo>
                    <a:pt x="1131544" y="374103"/>
                  </a:moveTo>
                  <a:lnTo>
                    <a:pt x="1098036" y="368625"/>
                  </a:lnTo>
                  <a:lnTo>
                    <a:pt x="1070675" y="352756"/>
                  </a:lnTo>
                  <a:lnTo>
                    <a:pt x="1052365" y="328460"/>
                  </a:lnTo>
                  <a:lnTo>
                    <a:pt x="1046010" y="297700"/>
                  </a:lnTo>
                  <a:lnTo>
                    <a:pt x="1047718" y="278960"/>
                  </a:lnTo>
                  <a:lnTo>
                    <a:pt x="1073149" y="237578"/>
                  </a:lnTo>
                  <a:lnTo>
                    <a:pt x="1121411" y="216713"/>
                  </a:lnTo>
                  <a:lnTo>
                    <a:pt x="1208938" y="208356"/>
                  </a:lnTo>
                  <a:lnTo>
                    <a:pt x="1208938" y="201256"/>
                  </a:lnTo>
                  <a:lnTo>
                    <a:pt x="1205640" y="181422"/>
                  </a:lnTo>
                  <a:lnTo>
                    <a:pt x="1196254" y="166217"/>
                  </a:lnTo>
                  <a:lnTo>
                    <a:pt x="1181538" y="156479"/>
                  </a:lnTo>
                  <a:lnTo>
                    <a:pt x="1162253" y="153047"/>
                  </a:lnTo>
                  <a:lnTo>
                    <a:pt x="1254797" y="153047"/>
                  </a:lnTo>
                  <a:lnTo>
                    <a:pt x="1260074" y="160470"/>
                  </a:lnTo>
                  <a:lnTo>
                    <a:pt x="1267574" y="199720"/>
                  </a:lnTo>
                  <a:lnTo>
                    <a:pt x="1267574" y="253060"/>
                  </a:lnTo>
                  <a:lnTo>
                    <a:pt x="1208938" y="253060"/>
                  </a:lnTo>
                  <a:lnTo>
                    <a:pt x="1149057" y="258368"/>
                  </a:lnTo>
                  <a:lnTo>
                    <a:pt x="1131814" y="261923"/>
                  </a:lnTo>
                  <a:lnTo>
                    <a:pt x="1117876" y="269127"/>
                  </a:lnTo>
                  <a:lnTo>
                    <a:pt x="1108552" y="279905"/>
                  </a:lnTo>
                  <a:lnTo>
                    <a:pt x="1105154" y="294182"/>
                  </a:lnTo>
                  <a:lnTo>
                    <a:pt x="1107900" y="306717"/>
                  </a:lnTo>
                  <a:lnTo>
                    <a:pt x="1115525" y="316501"/>
                  </a:lnTo>
                  <a:lnTo>
                    <a:pt x="1127104" y="322863"/>
                  </a:lnTo>
                  <a:lnTo>
                    <a:pt x="1141717" y="325132"/>
                  </a:lnTo>
                  <a:lnTo>
                    <a:pt x="1267712" y="325132"/>
                  </a:lnTo>
                  <a:lnTo>
                    <a:pt x="1267764" y="330067"/>
                  </a:lnTo>
                  <a:lnTo>
                    <a:pt x="1267868" y="332981"/>
                  </a:lnTo>
                  <a:lnTo>
                    <a:pt x="1210970" y="332981"/>
                  </a:lnTo>
                  <a:lnTo>
                    <a:pt x="1205128" y="341551"/>
                  </a:lnTo>
                  <a:lnTo>
                    <a:pt x="1168508" y="367572"/>
                  </a:lnTo>
                  <a:lnTo>
                    <a:pt x="1144527" y="373384"/>
                  </a:lnTo>
                  <a:lnTo>
                    <a:pt x="1131544" y="374103"/>
                  </a:lnTo>
                  <a:close/>
                </a:path>
                <a:path w="4878070" h="473710">
                  <a:moveTo>
                    <a:pt x="1267712" y="325132"/>
                  </a:moveTo>
                  <a:lnTo>
                    <a:pt x="1145730" y="325132"/>
                  </a:lnTo>
                  <a:lnTo>
                    <a:pt x="1168601" y="320954"/>
                  </a:lnTo>
                  <a:lnTo>
                    <a:pt x="1189145" y="308692"/>
                  </a:lnTo>
                  <a:lnTo>
                    <a:pt x="1203784" y="290439"/>
                  </a:lnTo>
                  <a:lnTo>
                    <a:pt x="1208938" y="268287"/>
                  </a:lnTo>
                  <a:lnTo>
                    <a:pt x="1208938" y="253060"/>
                  </a:lnTo>
                  <a:lnTo>
                    <a:pt x="1267574" y="253060"/>
                  </a:lnTo>
                  <a:lnTo>
                    <a:pt x="1267689" y="322863"/>
                  </a:lnTo>
                  <a:lnTo>
                    <a:pt x="1267712" y="325132"/>
                  </a:lnTo>
                  <a:close/>
                </a:path>
                <a:path w="4878070" h="473710">
                  <a:moveTo>
                    <a:pt x="1270393" y="369036"/>
                  </a:moveTo>
                  <a:lnTo>
                    <a:pt x="1214043" y="369036"/>
                  </a:lnTo>
                  <a:lnTo>
                    <a:pt x="1213274" y="364137"/>
                  </a:lnTo>
                  <a:lnTo>
                    <a:pt x="1212537" y="357485"/>
                  </a:lnTo>
                  <a:lnTo>
                    <a:pt x="1211845" y="349119"/>
                  </a:lnTo>
                  <a:lnTo>
                    <a:pt x="1211211" y="339077"/>
                  </a:lnTo>
                  <a:lnTo>
                    <a:pt x="1210970" y="332981"/>
                  </a:lnTo>
                  <a:lnTo>
                    <a:pt x="1267868" y="332981"/>
                  </a:lnTo>
                  <a:lnTo>
                    <a:pt x="1268317" y="345620"/>
                  </a:lnTo>
                  <a:lnTo>
                    <a:pt x="1269203" y="358607"/>
                  </a:lnTo>
                  <a:lnTo>
                    <a:pt x="1270393" y="369036"/>
                  </a:lnTo>
                  <a:close/>
                </a:path>
                <a:path w="4878070" h="473710">
                  <a:moveTo>
                    <a:pt x="1553121" y="138810"/>
                  </a:moveTo>
                  <a:lnTo>
                    <a:pt x="1494726" y="138810"/>
                  </a:lnTo>
                  <a:lnTo>
                    <a:pt x="1494726" y="5054"/>
                  </a:lnTo>
                  <a:lnTo>
                    <a:pt x="1553121" y="5054"/>
                  </a:lnTo>
                  <a:lnTo>
                    <a:pt x="1553121" y="138810"/>
                  </a:lnTo>
                  <a:close/>
                </a:path>
                <a:path w="4878070" h="473710">
                  <a:moveTo>
                    <a:pt x="1425232" y="374103"/>
                  </a:moveTo>
                  <a:lnTo>
                    <a:pt x="1381579" y="363901"/>
                  </a:lnTo>
                  <a:lnTo>
                    <a:pt x="1349722" y="334864"/>
                  </a:lnTo>
                  <a:lnTo>
                    <a:pt x="1330293" y="291686"/>
                  </a:lnTo>
                  <a:lnTo>
                    <a:pt x="1323924" y="239064"/>
                  </a:lnTo>
                  <a:lnTo>
                    <a:pt x="1330207" y="186996"/>
                  </a:lnTo>
                  <a:lnTo>
                    <a:pt x="1349406" y="143770"/>
                  </a:lnTo>
                  <a:lnTo>
                    <a:pt x="1380931" y="114431"/>
                  </a:lnTo>
                  <a:lnTo>
                    <a:pt x="1424190" y="104025"/>
                  </a:lnTo>
                  <a:lnTo>
                    <a:pt x="1445852" y="106215"/>
                  </a:lnTo>
                  <a:lnTo>
                    <a:pt x="1464802" y="112764"/>
                  </a:lnTo>
                  <a:lnTo>
                    <a:pt x="1481079" y="123640"/>
                  </a:lnTo>
                  <a:lnTo>
                    <a:pt x="1494726" y="138810"/>
                  </a:lnTo>
                  <a:lnTo>
                    <a:pt x="1696343" y="138810"/>
                  </a:lnTo>
                  <a:lnTo>
                    <a:pt x="1701474" y="143475"/>
                  </a:lnTo>
                  <a:lnTo>
                    <a:pt x="1705656" y="152552"/>
                  </a:lnTo>
                  <a:lnTo>
                    <a:pt x="1437627" y="152552"/>
                  </a:lnTo>
                  <a:lnTo>
                    <a:pt x="1414885" y="158867"/>
                  </a:lnTo>
                  <a:lnTo>
                    <a:pt x="1397976" y="176623"/>
                  </a:lnTo>
                  <a:lnTo>
                    <a:pt x="1387437" y="204035"/>
                  </a:lnTo>
                  <a:lnTo>
                    <a:pt x="1383804" y="239318"/>
                  </a:lnTo>
                  <a:lnTo>
                    <a:pt x="1384671" y="257964"/>
                  </a:lnTo>
                  <a:lnTo>
                    <a:pt x="1397800" y="302018"/>
                  </a:lnTo>
                  <a:lnTo>
                    <a:pt x="1437627" y="325627"/>
                  </a:lnTo>
                  <a:lnTo>
                    <a:pt x="1705379" y="325627"/>
                  </a:lnTo>
                  <a:lnTo>
                    <a:pt x="1701160" y="334673"/>
                  </a:lnTo>
                  <a:lnTo>
                    <a:pt x="1695395" y="339826"/>
                  </a:lnTo>
                  <a:lnTo>
                    <a:pt x="1494726" y="339826"/>
                  </a:lnTo>
                  <a:lnTo>
                    <a:pt x="1488753" y="347071"/>
                  </a:lnTo>
                  <a:lnTo>
                    <a:pt x="1448963" y="371767"/>
                  </a:lnTo>
                  <a:lnTo>
                    <a:pt x="1437718" y="373528"/>
                  </a:lnTo>
                  <a:lnTo>
                    <a:pt x="1425232" y="374103"/>
                  </a:lnTo>
                  <a:close/>
                </a:path>
                <a:path w="4878070" h="473710">
                  <a:moveTo>
                    <a:pt x="1696343" y="138810"/>
                  </a:moveTo>
                  <a:lnTo>
                    <a:pt x="1553121" y="138810"/>
                  </a:lnTo>
                  <a:lnTo>
                    <a:pt x="1565550" y="125231"/>
                  </a:lnTo>
                  <a:lnTo>
                    <a:pt x="1581683" y="114179"/>
                  </a:lnTo>
                  <a:lnTo>
                    <a:pt x="1601816" y="106746"/>
                  </a:lnTo>
                  <a:lnTo>
                    <a:pt x="1626247" y="104025"/>
                  </a:lnTo>
                  <a:lnTo>
                    <a:pt x="1669401" y="114320"/>
                  </a:lnTo>
                  <a:lnTo>
                    <a:pt x="1696343" y="138810"/>
                  </a:lnTo>
                  <a:close/>
                </a:path>
                <a:path w="4878070" h="473710">
                  <a:moveTo>
                    <a:pt x="1608188" y="325627"/>
                  </a:moveTo>
                  <a:lnTo>
                    <a:pt x="1441208" y="325627"/>
                  </a:lnTo>
                  <a:lnTo>
                    <a:pt x="1463801" y="319671"/>
                  </a:lnTo>
                  <a:lnTo>
                    <a:pt x="1480616" y="302529"/>
                  </a:lnTo>
                  <a:lnTo>
                    <a:pt x="1491107" y="275296"/>
                  </a:lnTo>
                  <a:lnTo>
                    <a:pt x="1494726" y="239064"/>
                  </a:lnTo>
                  <a:lnTo>
                    <a:pt x="1491107" y="202862"/>
                  </a:lnTo>
                  <a:lnTo>
                    <a:pt x="1480616" y="175644"/>
                  </a:lnTo>
                  <a:lnTo>
                    <a:pt x="1463801" y="158508"/>
                  </a:lnTo>
                  <a:lnTo>
                    <a:pt x="1441208" y="152552"/>
                  </a:lnTo>
                  <a:lnTo>
                    <a:pt x="1608188" y="152552"/>
                  </a:lnTo>
                  <a:lnTo>
                    <a:pt x="1585353" y="158611"/>
                  </a:lnTo>
                  <a:lnTo>
                    <a:pt x="1568005" y="175920"/>
                  </a:lnTo>
                  <a:lnTo>
                    <a:pt x="1556981" y="203173"/>
                  </a:lnTo>
                  <a:lnTo>
                    <a:pt x="1553121" y="239064"/>
                  </a:lnTo>
                  <a:lnTo>
                    <a:pt x="1556947" y="274664"/>
                  </a:lnTo>
                  <a:lnTo>
                    <a:pt x="1557066" y="275194"/>
                  </a:lnTo>
                  <a:lnTo>
                    <a:pt x="1568005" y="302253"/>
                  </a:lnTo>
                  <a:lnTo>
                    <a:pt x="1585353" y="319567"/>
                  </a:lnTo>
                  <a:lnTo>
                    <a:pt x="1608188" y="325627"/>
                  </a:lnTo>
                  <a:close/>
                </a:path>
                <a:path w="4878070" h="473710">
                  <a:moveTo>
                    <a:pt x="1705379" y="325627"/>
                  </a:moveTo>
                  <a:lnTo>
                    <a:pt x="1611757" y="325627"/>
                  </a:lnTo>
                  <a:lnTo>
                    <a:pt x="1634601" y="319605"/>
                  </a:lnTo>
                  <a:lnTo>
                    <a:pt x="1650944" y="302375"/>
                  </a:lnTo>
                  <a:lnTo>
                    <a:pt x="1660728" y="275296"/>
                  </a:lnTo>
                  <a:lnTo>
                    <a:pt x="1660813" y="274664"/>
                  </a:lnTo>
                  <a:lnTo>
                    <a:pt x="1664042" y="239318"/>
                  </a:lnTo>
                  <a:lnTo>
                    <a:pt x="1663231" y="220382"/>
                  </a:lnTo>
                  <a:lnTo>
                    <a:pt x="1650847" y="175856"/>
                  </a:lnTo>
                  <a:lnTo>
                    <a:pt x="1611757" y="152552"/>
                  </a:lnTo>
                  <a:lnTo>
                    <a:pt x="1705656" y="152552"/>
                  </a:lnTo>
                  <a:lnTo>
                    <a:pt x="1721372" y="186664"/>
                  </a:lnTo>
                  <a:lnTo>
                    <a:pt x="1728000" y="239064"/>
                  </a:lnTo>
                  <a:lnTo>
                    <a:pt x="1721310" y="291472"/>
                  </a:lnTo>
                  <a:lnTo>
                    <a:pt x="1705379" y="325627"/>
                  </a:lnTo>
                  <a:close/>
                </a:path>
                <a:path w="4878070" h="473710">
                  <a:moveTo>
                    <a:pt x="1553121" y="473125"/>
                  </a:moveTo>
                  <a:lnTo>
                    <a:pt x="1494726" y="473125"/>
                  </a:lnTo>
                  <a:lnTo>
                    <a:pt x="1494726" y="339826"/>
                  </a:lnTo>
                  <a:lnTo>
                    <a:pt x="1553121" y="339826"/>
                  </a:lnTo>
                  <a:lnTo>
                    <a:pt x="1553121" y="473125"/>
                  </a:lnTo>
                  <a:close/>
                </a:path>
                <a:path w="4878070" h="473710">
                  <a:moveTo>
                    <a:pt x="1624457" y="374103"/>
                  </a:moveTo>
                  <a:lnTo>
                    <a:pt x="1602991" y="371962"/>
                  </a:lnTo>
                  <a:lnTo>
                    <a:pt x="1583931" y="365537"/>
                  </a:lnTo>
                  <a:lnTo>
                    <a:pt x="1567299" y="354826"/>
                  </a:lnTo>
                  <a:lnTo>
                    <a:pt x="1553121" y="339826"/>
                  </a:lnTo>
                  <a:lnTo>
                    <a:pt x="1695395" y="339826"/>
                  </a:lnTo>
                  <a:lnTo>
                    <a:pt x="1668544" y="363830"/>
                  </a:lnTo>
                  <a:lnTo>
                    <a:pt x="1624457" y="374103"/>
                  </a:lnTo>
                  <a:close/>
                </a:path>
                <a:path w="4878070" h="473710">
                  <a:moveTo>
                    <a:pt x="1898853" y="374103"/>
                  </a:moveTo>
                  <a:lnTo>
                    <a:pt x="1857396" y="367917"/>
                  </a:lnTo>
                  <a:lnTo>
                    <a:pt x="1822027" y="349393"/>
                  </a:lnTo>
                  <a:lnTo>
                    <a:pt x="1794616" y="320458"/>
                  </a:lnTo>
                  <a:lnTo>
                    <a:pt x="1777034" y="283040"/>
                  </a:lnTo>
                  <a:lnTo>
                    <a:pt x="1771154" y="239064"/>
                  </a:lnTo>
                  <a:lnTo>
                    <a:pt x="1777034" y="195113"/>
                  </a:lnTo>
                  <a:lnTo>
                    <a:pt x="1794616" y="157707"/>
                  </a:lnTo>
                  <a:lnTo>
                    <a:pt x="1822027" y="128772"/>
                  </a:lnTo>
                  <a:lnTo>
                    <a:pt x="1857396" y="110236"/>
                  </a:lnTo>
                  <a:lnTo>
                    <a:pt x="1898853" y="104025"/>
                  </a:lnTo>
                  <a:lnTo>
                    <a:pt x="1940407" y="110236"/>
                  </a:lnTo>
                  <a:lnTo>
                    <a:pt x="1975843" y="128772"/>
                  </a:lnTo>
                  <a:lnTo>
                    <a:pt x="1998870" y="153047"/>
                  </a:lnTo>
                  <a:lnTo>
                    <a:pt x="1896821" y="153047"/>
                  </a:lnTo>
                  <a:lnTo>
                    <a:pt x="1870091" y="158890"/>
                  </a:lnTo>
                  <a:lnTo>
                    <a:pt x="1849410" y="175796"/>
                  </a:lnTo>
                  <a:lnTo>
                    <a:pt x="1836061" y="202832"/>
                  </a:lnTo>
                  <a:lnTo>
                    <a:pt x="1831327" y="239064"/>
                  </a:lnTo>
                  <a:lnTo>
                    <a:pt x="1836061" y="275326"/>
                  </a:lnTo>
                  <a:lnTo>
                    <a:pt x="1849410" y="302377"/>
                  </a:lnTo>
                  <a:lnTo>
                    <a:pt x="1870091" y="319289"/>
                  </a:lnTo>
                  <a:lnTo>
                    <a:pt x="1896821" y="325132"/>
                  </a:lnTo>
                  <a:lnTo>
                    <a:pt x="1998856" y="325132"/>
                  </a:lnTo>
                  <a:lnTo>
                    <a:pt x="1975843" y="349393"/>
                  </a:lnTo>
                  <a:lnTo>
                    <a:pt x="1940407" y="367917"/>
                  </a:lnTo>
                  <a:lnTo>
                    <a:pt x="1898853" y="374103"/>
                  </a:lnTo>
                  <a:close/>
                </a:path>
                <a:path w="4878070" h="473710">
                  <a:moveTo>
                    <a:pt x="1998856" y="325132"/>
                  </a:moveTo>
                  <a:lnTo>
                    <a:pt x="1901126" y="325132"/>
                  </a:lnTo>
                  <a:lnTo>
                    <a:pt x="1927835" y="319289"/>
                  </a:lnTo>
                  <a:lnTo>
                    <a:pt x="1948518" y="302377"/>
                  </a:lnTo>
                  <a:lnTo>
                    <a:pt x="1961878" y="275326"/>
                  </a:lnTo>
                  <a:lnTo>
                    <a:pt x="1966620" y="239064"/>
                  </a:lnTo>
                  <a:lnTo>
                    <a:pt x="1961878" y="202832"/>
                  </a:lnTo>
                  <a:lnTo>
                    <a:pt x="1948518" y="175796"/>
                  </a:lnTo>
                  <a:lnTo>
                    <a:pt x="1927835" y="158890"/>
                  </a:lnTo>
                  <a:lnTo>
                    <a:pt x="1901126" y="153047"/>
                  </a:lnTo>
                  <a:lnTo>
                    <a:pt x="1998870" y="153047"/>
                  </a:lnTo>
                  <a:lnTo>
                    <a:pt x="2003290" y="157707"/>
                  </a:lnTo>
                  <a:lnTo>
                    <a:pt x="2020880" y="195113"/>
                  </a:lnTo>
                  <a:lnTo>
                    <a:pt x="2026742" y="239064"/>
                  </a:lnTo>
                  <a:lnTo>
                    <a:pt x="2020880" y="283040"/>
                  </a:lnTo>
                  <a:lnTo>
                    <a:pt x="2003290" y="320458"/>
                  </a:lnTo>
                  <a:lnTo>
                    <a:pt x="1998856" y="325132"/>
                  </a:lnTo>
                  <a:close/>
                </a:path>
                <a:path w="4878070" h="473710">
                  <a:moveTo>
                    <a:pt x="2144509" y="369036"/>
                  </a:moveTo>
                  <a:lnTo>
                    <a:pt x="2084641" y="369036"/>
                  </a:lnTo>
                  <a:lnTo>
                    <a:pt x="2084641" y="109143"/>
                  </a:lnTo>
                  <a:lnTo>
                    <a:pt x="2144509" y="109143"/>
                  </a:lnTo>
                  <a:lnTo>
                    <a:pt x="2144509" y="210146"/>
                  </a:lnTo>
                  <a:lnTo>
                    <a:pt x="2315565" y="210146"/>
                  </a:lnTo>
                  <a:lnTo>
                    <a:pt x="2315565" y="258610"/>
                  </a:lnTo>
                  <a:lnTo>
                    <a:pt x="2144509" y="258610"/>
                  </a:lnTo>
                  <a:lnTo>
                    <a:pt x="2144509" y="369036"/>
                  </a:lnTo>
                  <a:close/>
                </a:path>
                <a:path w="4878070" h="473710">
                  <a:moveTo>
                    <a:pt x="2315565" y="210146"/>
                  </a:moveTo>
                  <a:lnTo>
                    <a:pt x="2255685" y="210146"/>
                  </a:lnTo>
                  <a:lnTo>
                    <a:pt x="2255685" y="109143"/>
                  </a:lnTo>
                  <a:lnTo>
                    <a:pt x="2315565" y="109143"/>
                  </a:lnTo>
                  <a:lnTo>
                    <a:pt x="2315565" y="210146"/>
                  </a:lnTo>
                  <a:close/>
                </a:path>
                <a:path w="4878070" h="473710">
                  <a:moveTo>
                    <a:pt x="2315565" y="369036"/>
                  </a:moveTo>
                  <a:lnTo>
                    <a:pt x="2255685" y="369036"/>
                  </a:lnTo>
                  <a:lnTo>
                    <a:pt x="2255685" y="258610"/>
                  </a:lnTo>
                  <a:lnTo>
                    <a:pt x="2315565" y="258610"/>
                  </a:lnTo>
                  <a:lnTo>
                    <a:pt x="2315565" y="369036"/>
                  </a:lnTo>
                  <a:close/>
                </a:path>
                <a:path w="4878070" h="473710">
                  <a:moveTo>
                    <a:pt x="2638183" y="332727"/>
                  </a:moveTo>
                  <a:lnTo>
                    <a:pt x="2569171" y="332727"/>
                  </a:lnTo>
                  <a:lnTo>
                    <a:pt x="2493759" y="220814"/>
                  </a:lnTo>
                  <a:lnTo>
                    <a:pt x="2569171" y="109143"/>
                  </a:lnTo>
                  <a:lnTo>
                    <a:pt x="2638183" y="109143"/>
                  </a:lnTo>
                  <a:lnTo>
                    <a:pt x="2562567" y="220814"/>
                  </a:lnTo>
                  <a:lnTo>
                    <a:pt x="2638183" y="332727"/>
                  </a:lnTo>
                  <a:close/>
                </a:path>
                <a:path w="4878070" h="473710">
                  <a:moveTo>
                    <a:pt x="2755950" y="332727"/>
                  </a:moveTo>
                  <a:lnTo>
                    <a:pt x="2686938" y="332727"/>
                  </a:lnTo>
                  <a:lnTo>
                    <a:pt x="2611539" y="220814"/>
                  </a:lnTo>
                  <a:lnTo>
                    <a:pt x="2686938" y="109143"/>
                  </a:lnTo>
                  <a:lnTo>
                    <a:pt x="2755950" y="109143"/>
                  </a:lnTo>
                  <a:lnTo>
                    <a:pt x="2680347" y="220814"/>
                  </a:lnTo>
                  <a:lnTo>
                    <a:pt x="2755950" y="332727"/>
                  </a:lnTo>
                  <a:close/>
                </a:path>
                <a:path w="4878070" h="473710">
                  <a:moveTo>
                    <a:pt x="2862808" y="123824"/>
                  </a:moveTo>
                  <a:lnTo>
                    <a:pt x="2799613" y="123824"/>
                  </a:lnTo>
                  <a:lnTo>
                    <a:pt x="2807247" y="87828"/>
                  </a:lnTo>
                  <a:lnTo>
                    <a:pt x="2825460" y="53997"/>
                  </a:lnTo>
                  <a:lnTo>
                    <a:pt x="2854528" y="25781"/>
                  </a:lnTo>
                  <a:lnTo>
                    <a:pt x="2894732" y="6631"/>
                  </a:lnTo>
                  <a:lnTo>
                    <a:pt x="2946349" y="0"/>
                  </a:lnTo>
                  <a:lnTo>
                    <a:pt x="3002182" y="7289"/>
                  </a:lnTo>
                  <a:lnTo>
                    <a:pt x="3044096" y="28066"/>
                  </a:lnTo>
                  <a:lnTo>
                    <a:pt x="3065699" y="54813"/>
                  </a:lnTo>
                  <a:lnTo>
                    <a:pt x="2947339" y="54813"/>
                  </a:lnTo>
                  <a:lnTo>
                    <a:pt x="2912795" y="59499"/>
                  </a:lnTo>
                  <a:lnTo>
                    <a:pt x="2887572" y="73059"/>
                  </a:lnTo>
                  <a:lnTo>
                    <a:pt x="2871099" y="94750"/>
                  </a:lnTo>
                  <a:lnTo>
                    <a:pt x="2862808" y="123824"/>
                  </a:lnTo>
                  <a:close/>
                </a:path>
                <a:path w="4878070" h="473710">
                  <a:moveTo>
                    <a:pt x="3069097" y="318541"/>
                  </a:moveTo>
                  <a:lnTo>
                    <a:pt x="2946057" y="318541"/>
                  </a:lnTo>
                  <a:lnTo>
                    <a:pt x="2979471" y="315083"/>
                  </a:lnTo>
                  <a:lnTo>
                    <a:pt x="3003454" y="304793"/>
                  </a:lnTo>
                  <a:lnTo>
                    <a:pt x="3017912" y="287798"/>
                  </a:lnTo>
                  <a:lnTo>
                    <a:pt x="3022752" y="264223"/>
                  </a:lnTo>
                  <a:lnTo>
                    <a:pt x="3018220" y="242219"/>
                  </a:lnTo>
                  <a:lnTo>
                    <a:pt x="3004805" y="226228"/>
                  </a:lnTo>
                  <a:lnTo>
                    <a:pt x="2982777" y="216471"/>
                  </a:lnTo>
                  <a:lnTo>
                    <a:pt x="2952407" y="213169"/>
                  </a:lnTo>
                  <a:lnTo>
                    <a:pt x="2902940" y="213169"/>
                  </a:lnTo>
                  <a:lnTo>
                    <a:pt x="2902940" y="157352"/>
                  </a:lnTo>
                  <a:lnTo>
                    <a:pt x="2951162" y="157352"/>
                  </a:lnTo>
                  <a:lnTo>
                    <a:pt x="2979175" y="153787"/>
                  </a:lnTo>
                  <a:lnTo>
                    <a:pt x="2999979" y="143487"/>
                  </a:lnTo>
                  <a:lnTo>
                    <a:pt x="3012932" y="127049"/>
                  </a:lnTo>
                  <a:lnTo>
                    <a:pt x="3017393" y="105067"/>
                  </a:lnTo>
                  <a:lnTo>
                    <a:pt x="3012621" y="84259"/>
                  </a:lnTo>
                  <a:lnTo>
                    <a:pt x="2998830" y="68424"/>
                  </a:lnTo>
                  <a:lnTo>
                    <a:pt x="2976807" y="58346"/>
                  </a:lnTo>
                  <a:lnTo>
                    <a:pt x="2947339" y="54813"/>
                  </a:lnTo>
                  <a:lnTo>
                    <a:pt x="3065699" y="54813"/>
                  </a:lnTo>
                  <a:lnTo>
                    <a:pt x="3070448" y="60693"/>
                  </a:lnTo>
                  <a:lnTo>
                    <a:pt x="3079597" y="103530"/>
                  </a:lnTo>
                  <a:lnTo>
                    <a:pt x="3075541" y="130289"/>
                  </a:lnTo>
                  <a:lnTo>
                    <a:pt x="3063516" y="153514"/>
                  </a:lnTo>
                  <a:lnTo>
                    <a:pt x="3043732" y="172124"/>
                  </a:lnTo>
                  <a:lnTo>
                    <a:pt x="3016402" y="185038"/>
                  </a:lnTo>
                  <a:lnTo>
                    <a:pt x="3045081" y="195477"/>
                  </a:lnTo>
                  <a:lnTo>
                    <a:pt x="3066632" y="212675"/>
                  </a:lnTo>
                  <a:lnTo>
                    <a:pt x="3080194" y="236543"/>
                  </a:lnTo>
                  <a:lnTo>
                    <a:pt x="3084906" y="266992"/>
                  </a:lnTo>
                  <a:lnTo>
                    <a:pt x="3075372" y="310833"/>
                  </a:lnTo>
                  <a:lnTo>
                    <a:pt x="3069097" y="318541"/>
                  </a:lnTo>
                  <a:close/>
                </a:path>
                <a:path w="4878070" h="473710">
                  <a:moveTo>
                    <a:pt x="2945307" y="374103"/>
                  </a:moveTo>
                  <a:lnTo>
                    <a:pt x="2895099" y="369006"/>
                  </a:lnTo>
                  <a:lnTo>
                    <a:pt x="2855074" y="353898"/>
                  </a:lnTo>
                  <a:lnTo>
                    <a:pt x="2825306" y="329055"/>
                  </a:lnTo>
                  <a:lnTo>
                    <a:pt x="2805867" y="294753"/>
                  </a:lnTo>
                  <a:lnTo>
                    <a:pt x="2796832" y="251269"/>
                  </a:lnTo>
                  <a:lnTo>
                    <a:pt x="2859532" y="251269"/>
                  </a:lnTo>
                  <a:lnTo>
                    <a:pt x="2868627" y="280950"/>
                  </a:lnTo>
                  <a:lnTo>
                    <a:pt x="2885863" y="301945"/>
                  </a:lnTo>
                  <a:lnTo>
                    <a:pt x="2911565" y="314420"/>
                  </a:lnTo>
                  <a:lnTo>
                    <a:pt x="2946057" y="318541"/>
                  </a:lnTo>
                  <a:lnTo>
                    <a:pt x="3069097" y="318541"/>
                  </a:lnTo>
                  <a:lnTo>
                    <a:pt x="3047849" y="344641"/>
                  </a:lnTo>
                  <a:lnTo>
                    <a:pt x="3003955" y="366402"/>
                  </a:lnTo>
                  <a:lnTo>
                    <a:pt x="2945307" y="374103"/>
                  </a:lnTo>
                  <a:close/>
                </a:path>
                <a:path w="4878070" h="473710">
                  <a:moveTo>
                    <a:pt x="3207004" y="369036"/>
                  </a:moveTo>
                  <a:lnTo>
                    <a:pt x="3147123" y="369036"/>
                  </a:lnTo>
                  <a:lnTo>
                    <a:pt x="3147123" y="109143"/>
                  </a:lnTo>
                  <a:lnTo>
                    <a:pt x="3207004" y="109143"/>
                  </a:lnTo>
                  <a:lnTo>
                    <a:pt x="3207004" y="210146"/>
                  </a:lnTo>
                  <a:lnTo>
                    <a:pt x="3378047" y="210146"/>
                  </a:lnTo>
                  <a:lnTo>
                    <a:pt x="3378047" y="258610"/>
                  </a:lnTo>
                  <a:lnTo>
                    <a:pt x="3207004" y="258610"/>
                  </a:lnTo>
                  <a:lnTo>
                    <a:pt x="3207004" y="369036"/>
                  </a:lnTo>
                  <a:close/>
                </a:path>
                <a:path w="4878070" h="473710">
                  <a:moveTo>
                    <a:pt x="3378047" y="210146"/>
                  </a:moveTo>
                  <a:lnTo>
                    <a:pt x="3318179" y="210146"/>
                  </a:lnTo>
                  <a:lnTo>
                    <a:pt x="3318179" y="109143"/>
                  </a:lnTo>
                  <a:lnTo>
                    <a:pt x="3378047" y="109143"/>
                  </a:lnTo>
                  <a:lnTo>
                    <a:pt x="3378047" y="210146"/>
                  </a:lnTo>
                  <a:close/>
                </a:path>
                <a:path w="4878070" h="473710">
                  <a:moveTo>
                    <a:pt x="3378047" y="369036"/>
                  </a:moveTo>
                  <a:lnTo>
                    <a:pt x="3318179" y="369036"/>
                  </a:lnTo>
                  <a:lnTo>
                    <a:pt x="3318179" y="258610"/>
                  </a:lnTo>
                  <a:lnTo>
                    <a:pt x="3378047" y="258610"/>
                  </a:lnTo>
                  <a:lnTo>
                    <a:pt x="3378047" y="369036"/>
                  </a:lnTo>
                  <a:close/>
                </a:path>
                <a:path w="4878070" h="473710">
                  <a:moveTo>
                    <a:pt x="3500932" y="187566"/>
                  </a:moveTo>
                  <a:lnTo>
                    <a:pt x="3441001" y="187566"/>
                  </a:lnTo>
                  <a:lnTo>
                    <a:pt x="3450888" y="154173"/>
                  </a:lnTo>
                  <a:lnTo>
                    <a:pt x="3473945" y="127531"/>
                  </a:lnTo>
                  <a:lnTo>
                    <a:pt x="3507756" y="110022"/>
                  </a:lnTo>
                  <a:lnTo>
                    <a:pt x="3549904" y="104025"/>
                  </a:lnTo>
                  <a:lnTo>
                    <a:pt x="3594672" y="110878"/>
                  </a:lnTo>
                  <a:lnTo>
                    <a:pt x="3628551" y="130275"/>
                  </a:lnTo>
                  <a:lnTo>
                    <a:pt x="3644732" y="153047"/>
                  </a:lnTo>
                  <a:lnTo>
                    <a:pt x="3547859" y="153047"/>
                  </a:lnTo>
                  <a:lnTo>
                    <a:pt x="3530031" y="155615"/>
                  </a:lnTo>
                  <a:lnTo>
                    <a:pt x="3515637" y="162772"/>
                  </a:lnTo>
                  <a:lnTo>
                    <a:pt x="3505623" y="173696"/>
                  </a:lnTo>
                  <a:lnTo>
                    <a:pt x="3500932" y="187566"/>
                  </a:lnTo>
                  <a:close/>
                </a:path>
                <a:path w="4878070" h="473710">
                  <a:moveTo>
                    <a:pt x="3521468" y="374103"/>
                  </a:moveTo>
                  <a:lnTo>
                    <a:pt x="3487973" y="368625"/>
                  </a:lnTo>
                  <a:lnTo>
                    <a:pt x="3460624" y="352756"/>
                  </a:lnTo>
                  <a:lnTo>
                    <a:pt x="3442317" y="328460"/>
                  </a:lnTo>
                  <a:lnTo>
                    <a:pt x="3435946" y="297700"/>
                  </a:lnTo>
                  <a:lnTo>
                    <a:pt x="3437655" y="278960"/>
                  </a:lnTo>
                  <a:lnTo>
                    <a:pt x="3463086" y="237578"/>
                  </a:lnTo>
                  <a:lnTo>
                    <a:pt x="3511355" y="216713"/>
                  </a:lnTo>
                  <a:lnTo>
                    <a:pt x="3598913" y="208356"/>
                  </a:lnTo>
                  <a:lnTo>
                    <a:pt x="3598913" y="201256"/>
                  </a:lnTo>
                  <a:lnTo>
                    <a:pt x="3595609" y="181422"/>
                  </a:lnTo>
                  <a:lnTo>
                    <a:pt x="3586208" y="166217"/>
                  </a:lnTo>
                  <a:lnTo>
                    <a:pt x="3571475" y="156479"/>
                  </a:lnTo>
                  <a:lnTo>
                    <a:pt x="3552177" y="153047"/>
                  </a:lnTo>
                  <a:lnTo>
                    <a:pt x="3644732" y="153047"/>
                  </a:lnTo>
                  <a:lnTo>
                    <a:pt x="3650005" y="160470"/>
                  </a:lnTo>
                  <a:lnTo>
                    <a:pt x="3657498" y="199720"/>
                  </a:lnTo>
                  <a:lnTo>
                    <a:pt x="3657498" y="253060"/>
                  </a:lnTo>
                  <a:lnTo>
                    <a:pt x="3598913" y="253060"/>
                  </a:lnTo>
                  <a:lnTo>
                    <a:pt x="3538981" y="258368"/>
                  </a:lnTo>
                  <a:lnTo>
                    <a:pt x="3521743" y="261923"/>
                  </a:lnTo>
                  <a:lnTo>
                    <a:pt x="3507805" y="269127"/>
                  </a:lnTo>
                  <a:lnTo>
                    <a:pt x="3498478" y="279905"/>
                  </a:lnTo>
                  <a:lnTo>
                    <a:pt x="3495078" y="294182"/>
                  </a:lnTo>
                  <a:lnTo>
                    <a:pt x="3497826" y="306717"/>
                  </a:lnTo>
                  <a:lnTo>
                    <a:pt x="3505454" y="316501"/>
                  </a:lnTo>
                  <a:lnTo>
                    <a:pt x="3517034" y="322863"/>
                  </a:lnTo>
                  <a:lnTo>
                    <a:pt x="3531641" y="325132"/>
                  </a:lnTo>
                  <a:lnTo>
                    <a:pt x="3657637" y="325132"/>
                  </a:lnTo>
                  <a:lnTo>
                    <a:pt x="3657689" y="330067"/>
                  </a:lnTo>
                  <a:lnTo>
                    <a:pt x="3657792" y="332981"/>
                  </a:lnTo>
                  <a:lnTo>
                    <a:pt x="3600945" y="332981"/>
                  </a:lnTo>
                  <a:lnTo>
                    <a:pt x="3595081" y="341551"/>
                  </a:lnTo>
                  <a:lnTo>
                    <a:pt x="3558466" y="367572"/>
                  </a:lnTo>
                  <a:lnTo>
                    <a:pt x="3534466" y="373384"/>
                  </a:lnTo>
                  <a:lnTo>
                    <a:pt x="3521468" y="374103"/>
                  </a:lnTo>
                  <a:close/>
                </a:path>
                <a:path w="4878070" h="473710">
                  <a:moveTo>
                    <a:pt x="3657637" y="325132"/>
                  </a:moveTo>
                  <a:lnTo>
                    <a:pt x="3535705" y="325132"/>
                  </a:lnTo>
                  <a:lnTo>
                    <a:pt x="3558574" y="320954"/>
                  </a:lnTo>
                  <a:lnTo>
                    <a:pt x="3579106" y="308692"/>
                  </a:lnTo>
                  <a:lnTo>
                    <a:pt x="3593739" y="290439"/>
                  </a:lnTo>
                  <a:lnTo>
                    <a:pt x="3598913" y="268287"/>
                  </a:lnTo>
                  <a:lnTo>
                    <a:pt x="3598913" y="253060"/>
                  </a:lnTo>
                  <a:lnTo>
                    <a:pt x="3657498" y="253060"/>
                  </a:lnTo>
                  <a:lnTo>
                    <a:pt x="3657613" y="322863"/>
                  </a:lnTo>
                  <a:lnTo>
                    <a:pt x="3657637" y="325132"/>
                  </a:lnTo>
                  <a:close/>
                </a:path>
                <a:path w="4878070" h="473710">
                  <a:moveTo>
                    <a:pt x="3660330" y="369036"/>
                  </a:moveTo>
                  <a:lnTo>
                    <a:pt x="3603967" y="369036"/>
                  </a:lnTo>
                  <a:lnTo>
                    <a:pt x="3603199" y="364137"/>
                  </a:lnTo>
                  <a:lnTo>
                    <a:pt x="3602469" y="357485"/>
                  </a:lnTo>
                  <a:lnTo>
                    <a:pt x="3601796" y="349119"/>
                  </a:lnTo>
                  <a:lnTo>
                    <a:pt x="3601199" y="339077"/>
                  </a:lnTo>
                  <a:lnTo>
                    <a:pt x="3600945" y="332981"/>
                  </a:lnTo>
                  <a:lnTo>
                    <a:pt x="3657792" y="332981"/>
                  </a:lnTo>
                  <a:lnTo>
                    <a:pt x="3658242" y="345620"/>
                  </a:lnTo>
                  <a:lnTo>
                    <a:pt x="3659132" y="358607"/>
                  </a:lnTo>
                  <a:lnTo>
                    <a:pt x="3660330" y="369036"/>
                  </a:lnTo>
                  <a:close/>
                </a:path>
                <a:path w="4878070" h="473710">
                  <a:moveTo>
                    <a:pt x="3788219" y="369036"/>
                  </a:moveTo>
                  <a:lnTo>
                    <a:pt x="3728339" y="369036"/>
                  </a:lnTo>
                  <a:lnTo>
                    <a:pt x="3728339" y="109143"/>
                  </a:lnTo>
                  <a:lnTo>
                    <a:pt x="3788219" y="109143"/>
                  </a:lnTo>
                  <a:lnTo>
                    <a:pt x="3788219" y="210146"/>
                  </a:lnTo>
                  <a:lnTo>
                    <a:pt x="3959326" y="210146"/>
                  </a:lnTo>
                  <a:lnTo>
                    <a:pt x="3959326" y="258610"/>
                  </a:lnTo>
                  <a:lnTo>
                    <a:pt x="3788219" y="258610"/>
                  </a:lnTo>
                  <a:lnTo>
                    <a:pt x="3788219" y="369036"/>
                  </a:lnTo>
                  <a:close/>
                </a:path>
                <a:path w="4878070" h="473710">
                  <a:moveTo>
                    <a:pt x="3959326" y="210146"/>
                  </a:moveTo>
                  <a:lnTo>
                    <a:pt x="3899395" y="210146"/>
                  </a:lnTo>
                  <a:lnTo>
                    <a:pt x="3899395" y="109143"/>
                  </a:lnTo>
                  <a:lnTo>
                    <a:pt x="3959326" y="109143"/>
                  </a:lnTo>
                  <a:lnTo>
                    <a:pt x="3959326" y="210146"/>
                  </a:lnTo>
                  <a:close/>
                </a:path>
                <a:path w="4878070" h="473710">
                  <a:moveTo>
                    <a:pt x="3959326" y="369036"/>
                  </a:moveTo>
                  <a:lnTo>
                    <a:pt x="3899395" y="369036"/>
                  </a:lnTo>
                  <a:lnTo>
                    <a:pt x="3899395" y="258610"/>
                  </a:lnTo>
                  <a:lnTo>
                    <a:pt x="3959326" y="258610"/>
                  </a:lnTo>
                  <a:lnTo>
                    <a:pt x="3959326" y="369036"/>
                  </a:lnTo>
                  <a:close/>
                </a:path>
                <a:path w="4878070" h="473710">
                  <a:moveTo>
                    <a:pt x="4112615" y="369036"/>
                  </a:moveTo>
                  <a:lnTo>
                    <a:pt x="4032402" y="369036"/>
                  </a:lnTo>
                  <a:lnTo>
                    <a:pt x="4032402" y="109143"/>
                  </a:lnTo>
                  <a:lnTo>
                    <a:pt x="4092333" y="109143"/>
                  </a:lnTo>
                  <a:lnTo>
                    <a:pt x="4092333" y="303809"/>
                  </a:lnTo>
                  <a:lnTo>
                    <a:pt x="4147637" y="303809"/>
                  </a:lnTo>
                  <a:lnTo>
                    <a:pt x="4112615" y="369036"/>
                  </a:lnTo>
                  <a:close/>
                </a:path>
                <a:path w="4878070" h="473710">
                  <a:moveTo>
                    <a:pt x="4147637" y="303809"/>
                  </a:moveTo>
                  <a:lnTo>
                    <a:pt x="4092333" y="303809"/>
                  </a:lnTo>
                  <a:lnTo>
                    <a:pt x="4197896" y="109143"/>
                  </a:lnTo>
                  <a:lnTo>
                    <a:pt x="4277614" y="109143"/>
                  </a:lnTo>
                  <a:lnTo>
                    <a:pt x="4277614" y="173329"/>
                  </a:lnTo>
                  <a:lnTo>
                    <a:pt x="4217695" y="173329"/>
                  </a:lnTo>
                  <a:lnTo>
                    <a:pt x="4147637" y="303809"/>
                  </a:lnTo>
                  <a:close/>
                </a:path>
                <a:path w="4878070" h="473710">
                  <a:moveTo>
                    <a:pt x="4277614" y="369036"/>
                  </a:moveTo>
                  <a:lnTo>
                    <a:pt x="4217695" y="369036"/>
                  </a:lnTo>
                  <a:lnTo>
                    <a:pt x="4217695" y="173329"/>
                  </a:lnTo>
                  <a:lnTo>
                    <a:pt x="4277614" y="173329"/>
                  </a:lnTo>
                  <a:lnTo>
                    <a:pt x="4277614" y="369036"/>
                  </a:lnTo>
                  <a:close/>
                </a:path>
                <a:path w="4878070" h="473710">
                  <a:moveTo>
                    <a:pt x="4459084" y="374103"/>
                  </a:moveTo>
                  <a:lnTo>
                    <a:pt x="4411940" y="365219"/>
                  </a:lnTo>
                  <a:lnTo>
                    <a:pt x="4372378" y="338548"/>
                  </a:lnTo>
                  <a:lnTo>
                    <a:pt x="4345327" y="295835"/>
                  </a:lnTo>
                  <a:lnTo>
                    <a:pt x="4335716" y="238823"/>
                  </a:lnTo>
                  <a:lnTo>
                    <a:pt x="4344561" y="183465"/>
                  </a:lnTo>
                  <a:lnTo>
                    <a:pt x="4370270" y="140692"/>
                  </a:lnTo>
                  <a:lnTo>
                    <a:pt x="4409347" y="113284"/>
                  </a:lnTo>
                  <a:lnTo>
                    <a:pt x="4458296" y="104025"/>
                  </a:lnTo>
                  <a:lnTo>
                    <a:pt x="4506767" y="113010"/>
                  </a:lnTo>
                  <a:lnTo>
                    <a:pt x="4543032" y="138903"/>
                  </a:lnTo>
                  <a:lnTo>
                    <a:pt x="4551133" y="153047"/>
                  </a:lnTo>
                  <a:lnTo>
                    <a:pt x="4454779" y="153047"/>
                  </a:lnTo>
                  <a:lnTo>
                    <a:pt x="4434254" y="156510"/>
                  </a:lnTo>
                  <a:lnTo>
                    <a:pt x="4416444" y="166870"/>
                  </a:lnTo>
                  <a:lnTo>
                    <a:pt x="4403015" y="184085"/>
                  </a:lnTo>
                  <a:lnTo>
                    <a:pt x="4395635" y="208114"/>
                  </a:lnTo>
                  <a:lnTo>
                    <a:pt x="4570203" y="208114"/>
                  </a:lnTo>
                  <a:lnTo>
                    <a:pt x="4573295" y="228396"/>
                  </a:lnTo>
                  <a:lnTo>
                    <a:pt x="4573251" y="233347"/>
                  </a:lnTo>
                  <a:lnTo>
                    <a:pt x="4573138" y="239385"/>
                  </a:lnTo>
                  <a:lnTo>
                    <a:pt x="4572800" y="254546"/>
                  </a:lnTo>
                  <a:lnTo>
                    <a:pt x="4394352" y="254546"/>
                  </a:lnTo>
                  <a:lnTo>
                    <a:pt x="4401003" y="284202"/>
                  </a:lnTo>
                  <a:lnTo>
                    <a:pt x="4416150" y="306584"/>
                  </a:lnTo>
                  <a:lnTo>
                    <a:pt x="4436580" y="320593"/>
                  </a:lnTo>
                  <a:lnTo>
                    <a:pt x="4459084" y="325132"/>
                  </a:lnTo>
                  <a:lnTo>
                    <a:pt x="4557615" y="325132"/>
                  </a:lnTo>
                  <a:lnTo>
                    <a:pt x="4533898" y="351012"/>
                  </a:lnTo>
                  <a:lnTo>
                    <a:pt x="4500295" y="368101"/>
                  </a:lnTo>
                  <a:lnTo>
                    <a:pt x="4459084" y="374103"/>
                  </a:lnTo>
                  <a:close/>
                </a:path>
                <a:path w="4878070" h="473710">
                  <a:moveTo>
                    <a:pt x="4570203" y="208114"/>
                  </a:moveTo>
                  <a:lnTo>
                    <a:pt x="4514646" y="208114"/>
                  </a:lnTo>
                  <a:lnTo>
                    <a:pt x="4509440" y="184417"/>
                  </a:lnTo>
                  <a:lnTo>
                    <a:pt x="4497247" y="167165"/>
                  </a:lnTo>
                  <a:lnTo>
                    <a:pt x="4479863" y="156620"/>
                  </a:lnTo>
                  <a:lnTo>
                    <a:pt x="4459084" y="153047"/>
                  </a:lnTo>
                  <a:lnTo>
                    <a:pt x="4551133" y="153047"/>
                  </a:lnTo>
                  <a:lnTo>
                    <a:pt x="4565679" y="178449"/>
                  </a:lnTo>
                  <a:lnTo>
                    <a:pt x="4570203" y="208114"/>
                  </a:lnTo>
                  <a:close/>
                </a:path>
                <a:path w="4878070" h="473710">
                  <a:moveTo>
                    <a:pt x="4557615" y="325132"/>
                  </a:moveTo>
                  <a:lnTo>
                    <a:pt x="4463161" y="325132"/>
                  </a:lnTo>
                  <a:lnTo>
                    <a:pt x="4481051" y="322603"/>
                  </a:lnTo>
                  <a:lnTo>
                    <a:pt x="4495842" y="315382"/>
                  </a:lnTo>
                  <a:lnTo>
                    <a:pt x="4506793" y="304022"/>
                  </a:lnTo>
                  <a:lnTo>
                    <a:pt x="4513160" y="289077"/>
                  </a:lnTo>
                  <a:lnTo>
                    <a:pt x="4572546" y="289077"/>
                  </a:lnTo>
                  <a:lnTo>
                    <a:pt x="4558459" y="324211"/>
                  </a:lnTo>
                  <a:lnTo>
                    <a:pt x="4557615" y="325132"/>
                  </a:lnTo>
                  <a:close/>
                </a:path>
                <a:path w="4878070" h="473710">
                  <a:moveTo>
                    <a:pt x="4684712" y="332727"/>
                  </a:moveTo>
                  <a:lnTo>
                    <a:pt x="4615713" y="332727"/>
                  </a:lnTo>
                  <a:lnTo>
                    <a:pt x="4691316" y="221056"/>
                  </a:lnTo>
                  <a:lnTo>
                    <a:pt x="4615713" y="109143"/>
                  </a:lnTo>
                  <a:lnTo>
                    <a:pt x="4684712" y="109143"/>
                  </a:lnTo>
                  <a:lnTo>
                    <a:pt x="4760125" y="221056"/>
                  </a:lnTo>
                  <a:lnTo>
                    <a:pt x="4684712" y="332727"/>
                  </a:lnTo>
                  <a:close/>
                </a:path>
                <a:path w="4878070" h="473710">
                  <a:moveTo>
                    <a:pt x="4802492" y="332727"/>
                  </a:moveTo>
                  <a:lnTo>
                    <a:pt x="4733480" y="332727"/>
                  </a:lnTo>
                  <a:lnTo>
                    <a:pt x="4809083" y="221056"/>
                  </a:lnTo>
                  <a:lnTo>
                    <a:pt x="4733480" y="109143"/>
                  </a:lnTo>
                  <a:lnTo>
                    <a:pt x="4802492" y="109143"/>
                  </a:lnTo>
                  <a:lnTo>
                    <a:pt x="4877892" y="221056"/>
                  </a:lnTo>
                  <a:lnTo>
                    <a:pt x="4802492" y="3327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722914" y="2698254"/>
              <a:ext cx="259079" cy="262255"/>
            </a:xfrm>
            <a:custGeom>
              <a:avLst/>
              <a:gdLst/>
              <a:ahLst/>
              <a:cxnLst/>
              <a:rect l="l" t="t" r="r" b="b"/>
              <a:pathLst>
                <a:path w="259079" h="262255">
                  <a:moveTo>
                    <a:pt x="67767" y="261188"/>
                  </a:moveTo>
                  <a:lnTo>
                    <a:pt x="41040" y="253269"/>
                  </a:lnTo>
                  <a:lnTo>
                    <a:pt x="19538" y="236688"/>
                  </a:lnTo>
                  <a:lnTo>
                    <a:pt x="5209" y="213409"/>
                  </a:lnTo>
                  <a:lnTo>
                    <a:pt x="0" y="185394"/>
                  </a:lnTo>
                  <a:lnTo>
                    <a:pt x="0" y="76301"/>
                  </a:lnTo>
                  <a:lnTo>
                    <a:pt x="5944" y="46629"/>
                  </a:lnTo>
                  <a:lnTo>
                    <a:pt x="22144" y="22372"/>
                  </a:lnTo>
                  <a:lnTo>
                    <a:pt x="46146" y="6005"/>
                  </a:lnTo>
                  <a:lnTo>
                    <a:pt x="75501" y="0"/>
                  </a:lnTo>
                  <a:lnTo>
                    <a:pt x="183400" y="0"/>
                  </a:lnTo>
                  <a:lnTo>
                    <a:pt x="212762" y="6005"/>
                  </a:lnTo>
                  <a:lnTo>
                    <a:pt x="236769" y="22372"/>
                  </a:lnTo>
                  <a:lnTo>
                    <a:pt x="252970" y="46629"/>
                  </a:lnTo>
                  <a:lnTo>
                    <a:pt x="256658" y="65036"/>
                  </a:lnTo>
                  <a:lnTo>
                    <a:pt x="64833" y="65036"/>
                  </a:lnTo>
                  <a:lnTo>
                    <a:pt x="64833" y="94907"/>
                  </a:lnTo>
                  <a:lnTo>
                    <a:pt x="146151" y="94907"/>
                  </a:lnTo>
                  <a:lnTo>
                    <a:pt x="61468" y="164845"/>
                  </a:lnTo>
                  <a:lnTo>
                    <a:pt x="61468" y="196151"/>
                  </a:lnTo>
                  <a:lnTo>
                    <a:pt x="147142" y="196151"/>
                  </a:lnTo>
                  <a:lnTo>
                    <a:pt x="67767" y="261188"/>
                  </a:lnTo>
                  <a:close/>
                </a:path>
                <a:path w="259079" h="262255">
                  <a:moveTo>
                    <a:pt x="183400" y="261683"/>
                  </a:moveTo>
                  <a:lnTo>
                    <a:pt x="119062" y="261683"/>
                  </a:lnTo>
                  <a:lnTo>
                    <a:pt x="196951" y="197599"/>
                  </a:lnTo>
                  <a:lnTo>
                    <a:pt x="196951" y="166293"/>
                  </a:lnTo>
                  <a:lnTo>
                    <a:pt x="112268" y="166293"/>
                  </a:lnTo>
                  <a:lnTo>
                    <a:pt x="196951" y="96342"/>
                  </a:lnTo>
                  <a:lnTo>
                    <a:pt x="196951" y="65036"/>
                  </a:lnTo>
                  <a:lnTo>
                    <a:pt x="256658" y="65036"/>
                  </a:lnTo>
                  <a:lnTo>
                    <a:pt x="258914" y="76301"/>
                  </a:lnTo>
                  <a:lnTo>
                    <a:pt x="258914" y="185394"/>
                  </a:lnTo>
                  <a:lnTo>
                    <a:pt x="252970" y="215059"/>
                  </a:lnTo>
                  <a:lnTo>
                    <a:pt x="236769" y="239312"/>
                  </a:lnTo>
                  <a:lnTo>
                    <a:pt x="212762" y="255678"/>
                  </a:lnTo>
                  <a:lnTo>
                    <a:pt x="183400" y="261683"/>
                  </a:lnTo>
                  <a:close/>
                </a:path>
              </a:pathLst>
            </a:custGeom>
            <a:solidFill>
              <a:srgbClr val="F6F4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57825" y="2697759"/>
              <a:ext cx="912660" cy="40843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38371" y="4413148"/>
              <a:ext cx="2211095" cy="44559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</TotalTime>
  <Words>6</Words>
  <Application>Microsoft Office PowerPoint</Application>
  <PresentationFormat>Произвольный</PresentationFormat>
  <Paragraphs>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Favorit Pro Book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МОиН СО</dc:creator>
  <cp:lastModifiedBy>User</cp:lastModifiedBy>
  <cp:revision>4</cp:revision>
  <dcterms:created xsi:type="dcterms:W3CDTF">2022-07-29T06:07:46Z</dcterms:created>
  <dcterms:modified xsi:type="dcterms:W3CDTF">2022-08-25T11:27:40Z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2022-08-18T00:00:00Z</vt:filetime>
  </property>
  <property fmtid="{D5CDD505-2E9C-101B-9397-08002B2CF9AE}" pid="3" name="LastSaved">
    <vt:filetime>2022-08-18T00:00:00Z</vt:filetime>
  </property>
</Properties>
</file>