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9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C76AA-482B-4809-A584-C18BD1EA916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560A2-DD0C-482E-93E1-0B0DF4990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560A2-DD0C-482E-93E1-0B0DF49909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1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560A2-DD0C-482E-93E1-0B0DF49909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8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560A2-DD0C-482E-93E1-0B0DF49909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9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E2275-6082-41A2-B1DF-D29BF19AF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3C1C6C-3FCA-45C8-AA41-348AE37B6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2A1AA-0574-4923-95F8-37156B22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0974-B845-44F5-93C4-95ACE4FCA0F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7D7AC1-C61E-4523-9B11-D76195A8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B62B73-2C7F-4034-86D8-F0C6FD66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683C-9283-4B5D-85FE-8F078C4B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0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3CA79-FC42-4511-A268-484221F6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EB155C-639B-4B17-A5AD-BA7151F01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EA3B8E-07A5-4507-8FEE-F0350DD8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0974-B845-44F5-93C4-95ACE4FCA0F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BB4A5-0EFD-4870-B20C-901AFF15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65CBC-57BD-4A7F-8AB5-305B685D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683C-9283-4B5D-85FE-8F078C4B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8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EC691A-9469-4AC3-B400-38FB28B3C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06CF1C-4837-452A-B0AF-4F520798F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60315E-4525-4F0E-9775-367D44F9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0974-B845-44F5-93C4-95ACE4FCA0F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B5F8EA-E35A-4EED-835C-B08845A3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37A851-D932-45DA-9759-E7E502BD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683C-9283-4B5D-85FE-8F078C4B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0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6752E-FA02-4D18-86E5-95A2192C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E1A7A9-0803-4E3C-B073-F8D2F5D09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EAEC26-50BD-4CC7-A095-FD9A7054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0974-B845-44F5-93C4-95ACE4FCA0F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121D53-0F31-48DE-91E9-B967E5FC2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2F887-423B-409F-9E8E-6C89EE45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683C-9283-4B5D-85FE-8F078C4B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6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59398-EFEA-45C0-B8D1-4EB8B949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C36CC4-0656-40EC-AA06-ADAE41CAC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321DB-6BC1-40D4-A636-4E56FBB9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0974-B845-44F5-93C4-95ACE4FCA0F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6A66C-9D8E-4E60-BCC2-CAE9C57D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9E89F4-2768-4E35-A40B-95E4BE96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683C-9283-4B5D-85FE-8F078C4B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8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F56C8-ADBD-4DE6-A621-9F5DE323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79BDE-C86E-4EFF-9BEF-F8F566582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971D7C-FBF0-483E-BA98-67953E4A8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BA2397-B5C1-484E-B04F-40656D50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0974-B845-44F5-93C4-95ACE4FCA0F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D66271-A902-4857-A670-6D16F641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8248D6-3809-4F1A-A281-4EF1979A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683C-9283-4B5D-85FE-8F078C4B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2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D1B0F-FB56-481B-8F88-D6CBB4AA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B0D5A-7A0D-4045-8B5F-08584B5EE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8381E9-0B67-420E-8AE4-BF0185255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CF3235-D6D0-40BA-AD35-D572C22B6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EC2EA2-9A14-44F0-BE9D-95ABA56EF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F9325C-EAB3-42F9-864B-7939217A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0974-B845-44F5-93C4-95ACE4FCA0F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46A602-3C96-45BC-9F03-FEB489E0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78112E-0A48-4572-A165-4F509F05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683C-9283-4B5D-85FE-8F078C4B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9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5E239-7878-48BB-BE96-AB1B2B9B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57419C-358F-4254-BD57-316040D9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0974-B845-44F5-93C4-95ACE4FCA0F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0655CB-750E-41EB-97B0-07AC58A0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B43E54-2E52-46B7-88EB-9135973D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683C-9283-4B5D-85FE-8F078C4B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8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7699CD-FDBD-415F-8154-B4E1EADB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0974-B845-44F5-93C4-95ACE4FCA0F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FACCEC-CF15-4C5D-BEC2-35663D9D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AE351D-3F26-4260-AE6F-70EB5940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683C-9283-4B5D-85FE-8F078C4B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52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B10A3-DAA6-4096-A9F1-73ECC1AA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731A7-DBBE-42A1-BD1F-155535C0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6E008C-B102-4E19-82E7-60EE9227E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88CB78-5BDD-4A55-872F-304C6722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0974-B845-44F5-93C4-95ACE4FCA0F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C73782-6A0E-4598-83FA-CD081F8B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FF61BD-5026-417C-89D4-B6D2A29B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683C-9283-4B5D-85FE-8F078C4B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5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F7BC2-3989-4AFF-9E4B-5C7CC1BC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83AE16-03D6-43D7-92E8-1F110BAE0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671989-ED73-433F-9401-86DDBA111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AFFFFE-52BA-4B2A-9416-F381CC53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0974-B845-44F5-93C4-95ACE4FCA0F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164CF5-8721-463E-AF6D-26C3D974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870CD-187D-419A-9ADF-CAD55ACD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683C-9283-4B5D-85FE-8F078C4B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B5E72-E90D-4548-9A9F-A35D5641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55C9FA-9E14-42AF-BFAC-15D057FD7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80657E-993C-43B7-A631-920AFA907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0974-B845-44F5-93C4-95ACE4FCA0FB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4E9AB-B476-48D1-9637-ECCE304E5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8C8B6-263F-4D3D-AB78-FEDF7548E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B683C-9283-4B5D-85FE-8F078C4B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2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jp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g"/><Relationship Id="rId7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8B803E-F2D4-4E9C-BB5F-6F6B9FEF7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0"/>
            <a:ext cx="12192000" cy="762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25CB8-008E-4D7C-A83D-912744419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>
                <a:solidFill>
                  <a:schemeClr val="bg1"/>
                </a:solidFill>
              </a:rPr>
              <a:t>Интерактивный квест </a:t>
            </a:r>
            <a:r>
              <a:rPr lang="ru-RU" sz="7200" b="1" dirty="0">
                <a:solidFill>
                  <a:schemeClr val="bg1"/>
                </a:solidFill>
              </a:rPr>
              <a:t>по ПДД для детей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E0C6C6-C0DC-4EC2-8C70-4C07FC276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6"/>
            <a:ext cx="217887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C6E0AA-9E30-4C52-8632-DCCA7DD71BBB}"/>
              </a:ext>
            </a:extLst>
          </p:cNvPr>
          <p:cNvSpPr txBox="1"/>
          <p:nvPr/>
        </p:nvSpPr>
        <p:spPr>
          <a:xfrm>
            <a:off x="8814063" y="4066813"/>
            <a:ext cx="3195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ГБОУ СОШ №11 г.о. Октябрьск</a:t>
            </a:r>
          </a:p>
          <a:p>
            <a:r>
              <a:rPr lang="ru-RU" dirty="0">
                <a:solidFill>
                  <a:schemeClr val="bg1"/>
                </a:solidFill>
              </a:rPr>
              <a:t>Выполнил: ученик 8А класса</a:t>
            </a:r>
          </a:p>
          <a:p>
            <a:r>
              <a:rPr lang="ru-RU" dirty="0">
                <a:solidFill>
                  <a:schemeClr val="bg1"/>
                </a:solidFill>
              </a:rPr>
              <a:t>Петров Антон Владимирович</a:t>
            </a:r>
          </a:p>
          <a:p>
            <a:r>
              <a:rPr lang="ru-RU" dirty="0">
                <a:solidFill>
                  <a:schemeClr val="bg1"/>
                </a:solidFill>
              </a:rPr>
              <a:t>Руководители:</a:t>
            </a:r>
          </a:p>
          <a:p>
            <a:r>
              <a:rPr lang="ru-RU" dirty="0">
                <a:solidFill>
                  <a:schemeClr val="bg1"/>
                </a:solidFill>
              </a:rPr>
              <a:t>Учитель информатики</a:t>
            </a:r>
          </a:p>
          <a:p>
            <a:r>
              <a:rPr lang="ru-RU" dirty="0">
                <a:solidFill>
                  <a:schemeClr val="bg1"/>
                </a:solidFill>
              </a:rPr>
              <a:t>Лычев Дмитрий Андреевич,</a:t>
            </a:r>
          </a:p>
          <a:p>
            <a:r>
              <a:rPr lang="ru-RU" dirty="0">
                <a:solidFill>
                  <a:schemeClr val="bg1"/>
                </a:solidFill>
              </a:rPr>
              <a:t>Учитель начальных классов</a:t>
            </a:r>
          </a:p>
          <a:p>
            <a:r>
              <a:rPr lang="ru-RU" dirty="0">
                <a:solidFill>
                  <a:schemeClr val="bg1"/>
                </a:solidFill>
              </a:rPr>
              <a:t>Обмоина Наталья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349671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BD2A68-50C2-4E35-BE8E-5F81EF967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rId3" action="ppaction://hlinksldjump"/>
            <a:extLst>
              <a:ext uri="{FF2B5EF4-FFF2-40B4-BE49-F238E27FC236}">
                <a16:creationId xmlns:a16="http://schemas.microsoft.com/office/drawing/2014/main" id="{001B181B-8F00-4BEA-B44F-2F95DB0D9FC8}"/>
              </a:ext>
            </a:extLst>
          </p:cNvPr>
          <p:cNvSpPr/>
          <p:nvPr/>
        </p:nvSpPr>
        <p:spPr>
          <a:xfrm>
            <a:off x="4886132" y="195943"/>
            <a:ext cx="11290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8" name="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9452D3A0-92CF-4690-B025-5E921D06B5D9}"/>
              </a:ext>
            </a:extLst>
          </p:cNvPr>
          <p:cNvSpPr/>
          <p:nvPr/>
        </p:nvSpPr>
        <p:spPr>
          <a:xfrm>
            <a:off x="3382348" y="186612"/>
            <a:ext cx="11290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9" name="Прямоугольник 8">
            <a:hlinkClick r:id="rId5" action="ppaction://hlinksldjump"/>
            <a:extLst>
              <a:ext uri="{FF2B5EF4-FFF2-40B4-BE49-F238E27FC236}">
                <a16:creationId xmlns:a16="http://schemas.microsoft.com/office/drawing/2014/main" id="{163E5E7F-A2F4-4F55-9E8E-5313AED0DAFA}"/>
              </a:ext>
            </a:extLst>
          </p:cNvPr>
          <p:cNvSpPr/>
          <p:nvPr/>
        </p:nvSpPr>
        <p:spPr>
          <a:xfrm>
            <a:off x="1878564" y="186612"/>
            <a:ext cx="11290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0" name="Прямоугольник 9">
            <a:hlinkClick r:id="rId6" action="ppaction://hlinksldjump"/>
            <a:extLst>
              <a:ext uri="{FF2B5EF4-FFF2-40B4-BE49-F238E27FC236}">
                <a16:creationId xmlns:a16="http://schemas.microsoft.com/office/drawing/2014/main" id="{67CB596C-2B9C-475F-B620-3E82CD291E62}"/>
              </a:ext>
            </a:extLst>
          </p:cNvPr>
          <p:cNvSpPr/>
          <p:nvPr/>
        </p:nvSpPr>
        <p:spPr>
          <a:xfrm>
            <a:off x="374780" y="195943"/>
            <a:ext cx="11290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942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A51EC6-422F-4D26-9222-054281178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57" y="0"/>
            <a:ext cx="1306285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D31720-817F-45D2-8222-DBD947257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46" y="2698821"/>
            <a:ext cx="3382049" cy="2531841"/>
          </a:xfrm>
          <a:prstGeom prst="rect">
            <a:avLst/>
          </a:prstGeom>
        </p:spPr>
      </p:pic>
      <p:sp>
        <p:nvSpPr>
          <p:cNvPr id="9" name="Прямоугольник 8">
            <a:hlinkClick r:id="rId5" action="ppaction://hlinksldjump"/>
            <a:extLst>
              <a:ext uri="{FF2B5EF4-FFF2-40B4-BE49-F238E27FC236}">
                <a16:creationId xmlns:a16="http://schemas.microsoft.com/office/drawing/2014/main" id="{6901B678-1E44-49EB-95B8-FD35CE42FF4B}"/>
              </a:ext>
            </a:extLst>
          </p:cNvPr>
          <p:cNvSpPr/>
          <p:nvPr/>
        </p:nvSpPr>
        <p:spPr>
          <a:xfrm>
            <a:off x="9224866" y="5409033"/>
            <a:ext cx="2967134" cy="1173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Подождать, слезть с велосипеда и пройти дорогу</a:t>
            </a:r>
          </a:p>
          <a:p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A8AB45-48A0-46AA-A7FC-E796F0129C73}"/>
              </a:ext>
            </a:extLst>
          </p:cNvPr>
          <p:cNvSpPr txBox="1"/>
          <p:nvPr/>
        </p:nvSpPr>
        <p:spPr>
          <a:xfrm>
            <a:off x="0" y="5409035"/>
            <a:ext cx="296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>
            <a:hlinkClick r:id="rId6" action="ppaction://hlinksldjump"/>
            <a:extLst>
              <a:ext uri="{FF2B5EF4-FFF2-40B4-BE49-F238E27FC236}">
                <a16:creationId xmlns:a16="http://schemas.microsoft.com/office/drawing/2014/main" id="{95C9937D-CF27-41A8-810D-DFAEF3AF3DD5}"/>
              </a:ext>
            </a:extLst>
          </p:cNvPr>
          <p:cNvSpPr/>
          <p:nvPr/>
        </p:nvSpPr>
        <p:spPr>
          <a:xfrm>
            <a:off x="24683" y="5457523"/>
            <a:ext cx="2967134" cy="1173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Подождать и проехать дорогу</a:t>
            </a:r>
          </a:p>
        </p:txBody>
      </p:sp>
      <p:sp>
        <p:nvSpPr>
          <p:cNvPr id="13" name="Прямоугольник 12">
            <a:hlinkClick r:id="rId7" action="ppaction://hlinksldjump"/>
            <a:extLst>
              <a:ext uri="{FF2B5EF4-FFF2-40B4-BE49-F238E27FC236}">
                <a16:creationId xmlns:a16="http://schemas.microsoft.com/office/drawing/2014/main" id="{11B7FF4A-B22C-4C96-8CFE-BB27FCAAE834}"/>
              </a:ext>
            </a:extLst>
          </p:cNvPr>
          <p:cNvSpPr/>
          <p:nvPr/>
        </p:nvSpPr>
        <p:spPr>
          <a:xfrm>
            <a:off x="4646645" y="716420"/>
            <a:ext cx="2146832" cy="851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E2CD11D-035F-4231-8E6B-76EE2F77A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31" y="4699080"/>
            <a:ext cx="1789242" cy="17892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8F29DA-C836-4922-8CFE-DDFA37714DD2}"/>
              </a:ext>
            </a:extLst>
          </p:cNvPr>
          <p:cNvSpPr/>
          <p:nvPr/>
        </p:nvSpPr>
        <p:spPr>
          <a:xfrm>
            <a:off x="8041341" y="349624"/>
            <a:ext cx="3693459" cy="9502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Как правильно перейти дорогу?</a:t>
            </a:r>
          </a:p>
        </p:txBody>
      </p:sp>
    </p:spTree>
    <p:extLst>
      <p:ext uri="{BB962C8B-B14F-4D97-AF65-F5344CB8AC3E}">
        <p14:creationId xmlns:p14="http://schemas.microsoft.com/office/powerpoint/2010/main" val="172543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CAF019-43CC-4392-BA6A-781A8E8B5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67" y="15073"/>
            <a:ext cx="13062857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79D7FF1-74C6-46EA-A8B5-A73986F61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7510" y="3972799"/>
            <a:ext cx="2246226" cy="168155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9766E21-D8B4-44EC-9DB3-7F423DB15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35" y="4982547"/>
            <a:ext cx="1444319" cy="1483567"/>
          </a:xfrm>
          <a:prstGeom prst="rect">
            <a:avLst/>
          </a:prstGeom>
        </p:spPr>
      </p:pic>
      <p:sp>
        <p:nvSpPr>
          <p:cNvPr id="30" name="Прямоугольник 29">
            <a:hlinkClick r:id="rId6" action="ppaction://hlinksldjump"/>
            <a:extLst>
              <a:ext uri="{FF2B5EF4-FFF2-40B4-BE49-F238E27FC236}">
                <a16:creationId xmlns:a16="http://schemas.microsoft.com/office/drawing/2014/main" id="{735483DF-D15E-4998-B3CA-502F09D52D75}"/>
              </a:ext>
            </a:extLst>
          </p:cNvPr>
          <p:cNvSpPr/>
          <p:nvPr/>
        </p:nvSpPr>
        <p:spPr>
          <a:xfrm>
            <a:off x="-974282" y="5389507"/>
            <a:ext cx="3282398" cy="143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пройти</a:t>
            </a:r>
          </a:p>
          <a:p>
            <a:endParaRPr lang="ru-RU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709F4CF-66AD-4304-90EF-05819BE47E56}"/>
              </a:ext>
            </a:extLst>
          </p:cNvPr>
          <p:cNvSpPr/>
          <p:nvPr/>
        </p:nvSpPr>
        <p:spPr>
          <a:xfrm>
            <a:off x="8892073" y="5389507"/>
            <a:ext cx="3266111" cy="1483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подождать пока проедет водитель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800" dirty="0"/>
          </a:p>
        </p:txBody>
      </p:sp>
      <p:sp>
        <p:nvSpPr>
          <p:cNvPr id="35" name="Прямоугольник 34">
            <a:hlinkClick r:id="rId7" action="ppaction://hlinksldjump"/>
            <a:extLst>
              <a:ext uri="{FF2B5EF4-FFF2-40B4-BE49-F238E27FC236}">
                <a16:creationId xmlns:a16="http://schemas.microsoft.com/office/drawing/2014/main" id="{8C1E4CB8-0C2F-407D-A230-2B3C7EBB355B}"/>
              </a:ext>
            </a:extLst>
          </p:cNvPr>
          <p:cNvSpPr/>
          <p:nvPr/>
        </p:nvSpPr>
        <p:spPr>
          <a:xfrm>
            <a:off x="2463282" y="408510"/>
            <a:ext cx="2146832" cy="851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84372B-E66E-4955-A646-EF800377CF23}"/>
              </a:ext>
            </a:extLst>
          </p:cNvPr>
          <p:cNvSpPr/>
          <p:nvPr/>
        </p:nvSpPr>
        <p:spPr>
          <a:xfrm>
            <a:off x="8041341" y="349624"/>
            <a:ext cx="3693459" cy="9502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Как правильно перейти дорогу?</a:t>
            </a:r>
          </a:p>
        </p:txBody>
      </p:sp>
    </p:spTree>
    <p:extLst>
      <p:ext uri="{BB962C8B-B14F-4D97-AF65-F5344CB8AC3E}">
        <p14:creationId xmlns:p14="http://schemas.microsoft.com/office/powerpoint/2010/main" val="274875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1FD1A7-A56D-4AC4-BBFA-D2A9F1FF8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47D2CE-2AE7-4F3A-A973-A708CCBE1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" y="3517641"/>
            <a:ext cx="5394927" cy="3340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279B0A-A13D-4963-A213-0230450A1187}"/>
              </a:ext>
            </a:extLst>
          </p:cNvPr>
          <p:cNvSpPr txBox="1"/>
          <p:nvPr/>
        </p:nvSpPr>
        <p:spPr>
          <a:xfrm>
            <a:off x="223934" y="569167"/>
            <a:ext cx="81456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>
                    <a:lumMod val="95000"/>
                  </a:schemeClr>
                </a:solidFill>
              </a:rPr>
              <a:t>Правильно </a:t>
            </a:r>
          </a:p>
          <a:p>
            <a:r>
              <a:rPr lang="ru-RU" sz="9600" dirty="0">
                <a:solidFill>
                  <a:schemeClr val="bg1">
                    <a:lumMod val="95000"/>
                  </a:schemeClr>
                </a:solidFill>
              </a:rPr>
              <a:t>Плюс балл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A6EA4C-CBF3-42CF-8400-6052BED419E5}"/>
              </a:ext>
            </a:extLst>
          </p:cNvPr>
          <p:cNvSpPr/>
          <p:nvPr/>
        </p:nvSpPr>
        <p:spPr>
          <a:xfrm>
            <a:off x="8630816" y="5187820"/>
            <a:ext cx="3561184" cy="16701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hlinkClick r:id="rId4" action="ppaction://hlinksldjump"/>
              </a:rPr>
              <a:t>Главное</a:t>
            </a:r>
            <a:r>
              <a:rPr lang="ru-RU" sz="4800" dirty="0"/>
              <a:t> меню</a:t>
            </a:r>
          </a:p>
        </p:txBody>
      </p:sp>
    </p:spTree>
    <p:extLst>
      <p:ext uri="{BB962C8B-B14F-4D97-AF65-F5344CB8AC3E}">
        <p14:creationId xmlns:p14="http://schemas.microsoft.com/office/powerpoint/2010/main" val="178417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591F19-4077-4830-A500-A95A96EA5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907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0111DF-71B6-4FA0-8354-FFC2DAD96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419" y="3685591"/>
            <a:ext cx="5106570" cy="2858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75E2EF-A8BF-4CC5-8C36-056B2197B390}"/>
              </a:ext>
            </a:extLst>
          </p:cNvPr>
          <p:cNvSpPr txBox="1"/>
          <p:nvPr/>
        </p:nvSpPr>
        <p:spPr>
          <a:xfrm>
            <a:off x="410548" y="475861"/>
            <a:ext cx="10179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Не правильно</a:t>
            </a:r>
          </a:p>
        </p:txBody>
      </p:sp>
      <p:sp>
        <p:nvSpPr>
          <p:cNvPr id="11" name="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13A2488F-7213-4189-B35C-56E5830E2564}"/>
              </a:ext>
            </a:extLst>
          </p:cNvPr>
          <p:cNvSpPr/>
          <p:nvPr/>
        </p:nvSpPr>
        <p:spPr>
          <a:xfrm>
            <a:off x="9731829" y="5916786"/>
            <a:ext cx="2460170" cy="94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Главное меню</a:t>
            </a:r>
          </a:p>
        </p:txBody>
      </p:sp>
    </p:spTree>
    <p:extLst>
      <p:ext uri="{BB962C8B-B14F-4D97-AF65-F5344CB8AC3E}">
        <p14:creationId xmlns:p14="http://schemas.microsoft.com/office/powerpoint/2010/main" val="154397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4BAB56-5FE3-4763-8298-330537291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57" y="0"/>
            <a:ext cx="13062857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535FA9-44CA-46B1-87C1-FB0C3355D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50204" y="2298972"/>
            <a:ext cx="2246226" cy="16815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D1F420-50B7-4AED-ACC2-D5969C7AF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57" y="4842587"/>
            <a:ext cx="1444319" cy="1483567"/>
          </a:xfrm>
          <a:prstGeom prst="rect">
            <a:avLst/>
          </a:prstGeom>
        </p:spPr>
      </p:pic>
      <p:sp>
        <p:nvSpPr>
          <p:cNvPr id="9" name="Прямоугольник 8">
            <a:hlinkClick r:id="rId6" action="ppaction://hlinksldjump"/>
            <a:extLst>
              <a:ext uri="{FF2B5EF4-FFF2-40B4-BE49-F238E27FC236}">
                <a16:creationId xmlns:a16="http://schemas.microsoft.com/office/drawing/2014/main" id="{D585D8B8-7DA1-489A-B603-1F0CFAA0B0C9}"/>
              </a:ext>
            </a:extLst>
          </p:cNvPr>
          <p:cNvSpPr/>
          <p:nvPr/>
        </p:nvSpPr>
        <p:spPr>
          <a:xfrm>
            <a:off x="-974282" y="5389507"/>
            <a:ext cx="3282398" cy="143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пройти</a:t>
            </a:r>
          </a:p>
          <a:p>
            <a:endParaRPr lang="ru-RU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Прямоугольник 9">
            <a:hlinkClick r:id="rId7" action="ppaction://hlinksldjump"/>
            <a:extLst>
              <a:ext uri="{FF2B5EF4-FFF2-40B4-BE49-F238E27FC236}">
                <a16:creationId xmlns:a16="http://schemas.microsoft.com/office/drawing/2014/main" id="{92E4371E-CC66-4C98-B250-F4E1653143E4}"/>
              </a:ext>
            </a:extLst>
          </p:cNvPr>
          <p:cNvSpPr/>
          <p:nvPr/>
        </p:nvSpPr>
        <p:spPr>
          <a:xfrm>
            <a:off x="8875358" y="5419541"/>
            <a:ext cx="3282398" cy="143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Подождать пока проедет автобус</a:t>
            </a:r>
            <a:endParaRPr lang="ru-RU" sz="32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Прямоугольник 10">
            <a:hlinkClick r:id="rId8" action="ppaction://hlinksldjump"/>
            <a:extLst>
              <a:ext uri="{FF2B5EF4-FFF2-40B4-BE49-F238E27FC236}">
                <a16:creationId xmlns:a16="http://schemas.microsoft.com/office/drawing/2014/main" id="{6A5E1880-C5E8-48C6-AEA9-8689E15F568B}"/>
              </a:ext>
            </a:extLst>
          </p:cNvPr>
          <p:cNvSpPr/>
          <p:nvPr/>
        </p:nvSpPr>
        <p:spPr>
          <a:xfrm>
            <a:off x="2463282" y="408510"/>
            <a:ext cx="2146832" cy="851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CA5699-4463-48D5-A56E-16B499724D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57505" y="2099043"/>
            <a:ext cx="1503623" cy="432454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10416E-7D91-428F-9F21-AE41374954A0}"/>
              </a:ext>
            </a:extLst>
          </p:cNvPr>
          <p:cNvSpPr/>
          <p:nvPr/>
        </p:nvSpPr>
        <p:spPr>
          <a:xfrm>
            <a:off x="8041341" y="349624"/>
            <a:ext cx="3693459" cy="9502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Как правильно перейти дорогу?</a:t>
            </a:r>
          </a:p>
        </p:txBody>
      </p:sp>
    </p:spTree>
    <p:extLst>
      <p:ext uri="{BB962C8B-B14F-4D97-AF65-F5344CB8AC3E}">
        <p14:creationId xmlns:p14="http://schemas.microsoft.com/office/powerpoint/2010/main" val="356752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  <a:extLst>
              <a:ext uri="{FF2B5EF4-FFF2-40B4-BE49-F238E27FC236}">
                <a16:creationId xmlns:a16="http://schemas.microsoft.com/office/drawing/2014/main" id="{A2FD073F-7F4A-4A44-BB07-57605B5E5C17}"/>
              </a:ext>
            </a:extLst>
          </p:cNvPr>
          <p:cNvSpPr/>
          <p:nvPr/>
        </p:nvSpPr>
        <p:spPr>
          <a:xfrm>
            <a:off x="2463282" y="408510"/>
            <a:ext cx="2146832" cy="851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892AAB-B127-4D25-A2C7-1B6BC6493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57" y="0"/>
            <a:ext cx="13062857" cy="6858000"/>
          </a:xfrm>
          <a:prstGeom prst="rect">
            <a:avLst/>
          </a:prstGeom>
        </p:spPr>
      </p:pic>
      <p:sp>
        <p:nvSpPr>
          <p:cNvPr id="6" name="Прямоугольник 5">
            <a:hlinkClick r:id="rId2" action="ppaction://hlinksldjump"/>
            <a:extLst>
              <a:ext uri="{FF2B5EF4-FFF2-40B4-BE49-F238E27FC236}">
                <a16:creationId xmlns:a16="http://schemas.microsoft.com/office/drawing/2014/main" id="{9A7A5561-8A25-49A1-8720-D7E565A760D6}"/>
              </a:ext>
            </a:extLst>
          </p:cNvPr>
          <p:cNvSpPr/>
          <p:nvPr/>
        </p:nvSpPr>
        <p:spPr>
          <a:xfrm>
            <a:off x="2463282" y="408510"/>
            <a:ext cx="2146832" cy="851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назад</a:t>
            </a:r>
          </a:p>
        </p:txBody>
      </p:sp>
      <p:sp>
        <p:nvSpPr>
          <p:cNvPr id="7" name="Прямоугольник 6">
            <a:hlinkClick r:id="rId4" action="ppaction://hlinksldjump"/>
            <a:extLst>
              <a:ext uri="{FF2B5EF4-FFF2-40B4-BE49-F238E27FC236}">
                <a16:creationId xmlns:a16="http://schemas.microsoft.com/office/drawing/2014/main" id="{8F3A50A1-AA85-44E9-9ECF-F1C3ABDADB64}"/>
              </a:ext>
            </a:extLst>
          </p:cNvPr>
          <p:cNvSpPr/>
          <p:nvPr/>
        </p:nvSpPr>
        <p:spPr>
          <a:xfrm>
            <a:off x="0" y="4982547"/>
            <a:ext cx="3282398" cy="143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Пройти на зеленый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F72ECF-0CD5-43BC-A958-F80567E15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63" y="166733"/>
            <a:ext cx="1312506" cy="1093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209911-A703-4C52-8835-CCB34111C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35" y="4982547"/>
            <a:ext cx="1444319" cy="1483567"/>
          </a:xfrm>
          <a:prstGeom prst="rect">
            <a:avLst/>
          </a:prstGeom>
        </p:spPr>
      </p:pic>
      <p:sp>
        <p:nvSpPr>
          <p:cNvPr id="8" name="Прямоугольник 7">
            <a:hlinkClick r:id="rId7" action="ppaction://hlinksldjump"/>
            <a:extLst>
              <a:ext uri="{FF2B5EF4-FFF2-40B4-BE49-F238E27FC236}">
                <a16:creationId xmlns:a16="http://schemas.microsoft.com/office/drawing/2014/main" id="{65560628-6823-4E14-BDD8-99A65BFB606E}"/>
              </a:ext>
            </a:extLst>
          </p:cNvPr>
          <p:cNvSpPr/>
          <p:nvPr/>
        </p:nvSpPr>
        <p:spPr>
          <a:xfrm>
            <a:off x="0" y="1951653"/>
            <a:ext cx="3282398" cy="143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Пройти на красный</a:t>
            </a:r>
          </a:p>
        </p:txBody>
      </p:sp>
      <p:sp>
        <p:nvSpPr>
          <p:cNvPr id="9" name="Прямоугольник 8">
            <a:hlinkClick r:id="rId7" action="ppaction://hlinksldjump"/>
            <a:extLst>
              <a:ext uri="{FF2B5EF4-FFF2-40B4-BE49-F238E27FC236}">
                <a16:creationId xmlns:a16="http://schemas.microsoft.com/office/drawing/2014/main" id="{66A1C9C8-1330-4205-B60C-B6439144CD04}"/>
              </a:ext>
            </a:extLst>
          </p:cNvPr>
          <p:cNvSpPr/>
          <p:nvPr/>
        </p:nvSpPr>
        <p:spPr>
          <a:xfrm>
            <a:off x="0" y="3467888"/>
            <a:ext cx="3282398" cy="143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Пройти на желтый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E7EAEB-3044-4F3E-ADF7-1FE950F1E3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6919" y="3006584"/>
            <a:ext cx="2871633" cy="214973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4C06449-C9F4-46F6-8CA5-CA72EB3C0AFC}"/>
              </a:ext>
            </a:extLst>
          </p:cNvPr>
          <p:cNvSpPr/>
          <p:nvPr/>
        </p:nvSpPr>
        <p:spPr>
          <a:xfrm>
            <a:off x="8041341" y="349624"/>
            <a:ext cx="3693459" cy="9502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Как правильно перейти дорогу?</a:t>
            </a:r>
          </a:p>
        </p:txBody>
      </p:sp>
    </p:spTree>
    <p:extLst>
      <p:ext uri="{BB962C8B-B14F-4D97-AF65-F5344CB8AC3E}">
        <p14:creationId xmlns:p14="http://schemas.microsoft.com/office/powerpoint/2010/main" val="1548516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110</Words>
  <Application>Microsoft Office PowerPoint</Application>
  <PresentationFormat>Широкоэкранный</PresentationFormat>
  <Paragraphs>40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Интерактивный квест по ПДД для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vr_kvantum_11_5@gmail.com</dc:creator>
  <cp:lastModifiedBy>Light Evil</cp:lastModifiedBy>
  <cp:revision>18</cp:revision>
  <dcterms:created xsi:type="dcterms:W3CDTF">2025-11-13T10:55:36Z</dcterms:created>
  <dcterms:modified xsi:type="dcterms:W3CDTF">2025-11-17T20:41:10Z</dcterms:modified>
</cp:coreProperties>
</file>